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E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768072"/>
            <a:ext cx="7772400" cy="13394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Quote search service(QSS)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sz="3600" u="sng" dirty="0" err="1" smtClean="0">
                <a:solidFill>
                  <a:schemeClr val="bg1"/>
                </a:solidFill>
                <a:latin typeface="Bahnschrift Condensed" pitchFamily="34" charset="0"/>
              </a:rPr>
              <a:t>Сервис</a:t>
            </a:r>
            <a:r>
              <a:rPr lang="en-US" sz="3600" u="sng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Condensed" pitchFamily="34" charset="0"/>
              </a:rPr>
              <a:t>поиска</a:t>
            </a:r>
            <a:r>
              <a:rPr lang="en-US" sz="3600" u="sng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Condensed" pitchFamily="34" charset="0"/>
              </a:rPr>
              <a:t>цитат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28" y="3536163"/>
            <a:ext cx="3786214" cy="12323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Стрижевский Андрей Вадимович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10 класс «А» школы №2086. 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Руководитель: Русаков Алексей Михайлович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47148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2021г.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Актуальность проекта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4614866" cy="387192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	В 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современном мире при подготовке домашних заданий, дипломных работ, 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статей 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и конспектов люди часто сталкиваются с </a:t>
            </a:r>
            <a:r>
              <a:rPr lang="ru-RU" u="sng" dirty="0">
                <a:solidFill>
                  <a:schemeClr val="bg1"/>
                </a:solidFill>
                <a:latin typeface="Bahnschrift SemiBold Condensed" pitchFamily="34" charset="0"/>
              </a:rPr>
              <a:t>проблемой поиска </a:t>
            </a:r>
            <a:r>
              <a:rPr lang="ru-RU" u="sng" dirty="0" smtClean="0">
                <a:solidFill>
                  <a:schemeClr val="bg1"/>
                </a:solidFill>
                <a:latin typeface="Bahnschrift SemiBold Condensed" pitchFamily="34" charset="0"/>
              </a:rPr>
              <a:t>цитат</a:t>
            </a:r>
            <a:r>
              <a:rPr lang="en-US" u="sng" dirty="0" smtClean="0">
                <a:solidFill>
                  <a:schemeClr val="bg1"/>
                </a:solidFill>
                <a:latin typeface="Bahnschrift SemiBold Condensed" pitchFamily="34" charset="0"/>
              </a:rPr>
              <a:t> </a:t>
            </a:r>
            <a:r>
              <a:rPr lang="ru-RU" u="sng" dirty="0" smtClean="0">
                <a:solidFill>
                  <a:schemeClr val="bg1"/>
                </a:solidFill>
                <a:latin typeface="Bahnschrift SemiBold Condensed" pitchFamily="34" charset="0"/>
              </a:rPr>
              <a:t>для подкрепления собственной точки зрения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QSS предлагает </a:t>
            </a:r>
            <a:r>
              <a:rPr lang="ru-RU" u="sng" dirty="0">
                <a:solidFill>
                  <a:schemeClr val="bg1"/>
                </a:solidFill>
                <a:latin typeface="Bahnschrift SemiBold Condensed" pitchFamily="34" charset="0"/>
              </a:rPr>
              <a:t>гибкое и простое решение этой проблемы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Рисунок 3" descr="1586377484565.1226-900x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1571618"/>
            <a:ext cx="3929090" cy="2857520"/>
          </a:xfrm>
          <a:prstGeom prst="roundRect">
            <a:avLst/>
          </a:prstGeom>
          <a:noFill/>
          <a:ln w="12700">
            <a:solidFill>
              <a:srgbClr val="769E76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Цель работы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7158" y="1200150"/>
            <a:ext cx="8329642" cy="34433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>
                <a:solidFill>
                  <a:schemeClr val="bg1"/>
                </a:solidFill>
                <a:latin typeface="Bahnschrift Condensed" pitchFamily="34" charset="0"/>
              </a:rPr>
              <a:t>	</a:t>
            </a:r>
            <a:r>
              <a:rPr lang="ru-RU" sz="4000" dirty="0" smtClean="0">
                <a:solidFill>
                  <a:schemeClr val="bg1"/>
                </a:solidFill>
                <a:latin typeface="Bahnschrift Light Condensed" pitchFamily="34" charset="0"/>
              </a:rPr>
              <a:t>Разработать систему с полем ввода текста, которая на основе средств текстовой аналитики будет по ключевым словам искать выражения известных личностей для формирования цитат.</a:t>
            </a:r>
          </a:p>
          <a:p>
            <a:pPr>
              <a:buNone/>
            </a:pPr>
            <a:endParaRPr lang="ru-RU" sz="3600" dirty="0" smtClean="0">
              <a:solidFill>
                <a:schemeClr val="bg1"/>
              </a:solidFill>
              <a:latin typeface="Bahnschrift Condensed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Задачи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42990"/>
            <a:ext cx="8186766" cy="3643338"/>
          </a:xfrm>
        </p:spPr>
        <p:txBody>
          <a:bodyPr>
            <a:normAutofit fontScale="92500" lnSpcReduction="20000"/>
          </a:bodyPr>
          <a:lstStyle/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Создать удобный  сервис для интеллектуального подбора 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цитат</a:t>
            </a:r>
            <a:endParaRPr lang="en-US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Реализовать 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работу реляционных баз данных в 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проекте</a:t>
            </a:r>
            <a:endParaRPr lang="en-US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Р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еализовать 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анализ введенного текста </a:t>
            </a:r>
            <a:r>
              <a:rPr lang="en-US" dirty="0" smtClean="0">
                <a:solidFill>
                  <a:schemeClr val="bg1"/>
                </a:solidFill>
                <a:latin typeface="Bahnschrift Light Condensed" pitchFamily="34" charset="0"/>
              </a:rPr>
              <a:t>c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 помощью пакета библиотек 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NLTK</a:t>
            </a:r>
            <a:endParaRPr lang="en-US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И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спользовать 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в проекте </a:t>
            </a:r>
            <a:r>
              <a:rPr lang="ru-RU" dirty="0" err="1" smtClean="0">
                <a:solidFill>
                  <a:schemeClr val="bg1"/>
                </a:solidFill>
                <a:latin typeface="Bahnschrift Light Condensed" pitchFamily="34" charset="0"/>
              </a:rPr>
              <a:t>лемматизацию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 текста с помощью библиотеки </a:t>
            </a:r>
            <a:r>
              <a:rPr lang="en-US" dirty="0" err="1" smtClean="0">
                <a:solidFill>
                  <a:schemeClr val="bg1"/>
                </a:solidFill>
                <a:latin typeface="Bahnschrift Light Condensed" pitchFamily="34" charset="0"/>
              </a:rPr>
              <a:t>pymorphy</a:t>
            </a:r>
            <a:endParaRPr lang="en-US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С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оздать 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удобный визуальный интерфейс.</a:t>
            </a:r>
            <a:endParaRPr lang="ru-RU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Этапы исследования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6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Bahnschrift SemiBold" pitchFamily="34" charset="0"/>
              </a:rPr>
              <a:t>	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Был 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проведен поиск информации по тематике сервиса в интернете и анализ конкурентных разработок. Код сервера писался на языке </a:t>
            </a:r>
            <a:r>
              <a:rPr lang="en-US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python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, а клиент на языке программирования </a:t>
            </a:r>
            <a:r>
              <a:rPr lang="en-US" sz="3600" u="sng" dirty="0" smtClean="0">
                <a:solidFill>
                  <a:schemeClr val="bg1"/>
                </a:solidFill>
                <a:latin typeface="Bahnschrift SemiBold Condensed" pitchFamily="34" charset="0"/>
              </a:rPr>
              <a:t>JavaScript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 с использованием </a:t>
            </a:r>
            <a:r>
              <a:rPr lang="ru-RU" sz="36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фреймворков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SemiBold Condensed" pitchFamily="34" charset="0"/>
              </a:rPr>
              <a:t>VueJS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 и </a:t>
            </a:r>
            <a:r>
              <a:rPr lang="en-US" sz="3600" u="sng" dirty="0" smtClean="0">
                <a:solidFill>
                  <a:schemeClr val="bg1"/>
                </a:solidFill>
                <a:latin typeface="Bahnschrift SemiBold Condensed" pitchFamily="34" charset="0"/>
              </a:rPr>
              <a:t>Quasar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, для связи между клиентом и сервером используется библиотека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SemiBold Condensed" pitchFamily="34" charset="0"/>
              </a:rPr>
              <a:t>Axios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.</a:t>
            </a:r>
          </a:p>
          <a:p>
            <a:endParaRPr lang="ru-RU" dirty="0" smtClean="0">
              <a:solidFill>
                <a:schemeClr val="bg1"/>
              </a:solidFill>
              <a:latin typeface="Bahnschrift Condensed" pitchFamily="34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Методы исследования и оборудование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	Клиент серверное приложение. Технология связи клиент-сервер: </a:t>
            </a:r>
            <a:r>
              <a:rPr lang="ru-RU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Rest</a:t>
            </a:r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 API через HTTPS. </a:t>
            </a: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Среда </a:t>
            </a:r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разработки </a:t>
            </a:r>
            <a:r>
              <a:rPr lang="ru-RU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Py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c</a:t>
            </a:r>
            <a:r>
              <a:rPr lang="ru-RU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harm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Язык программирования 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Python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Язык программирования 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JavaScript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Библиотека </a:t>
            </a:r>
            <a:r>
              <a:rPr lang="ru-RU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Pymorphy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Пакет библиотек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 NLTK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Фреймворк </a:t>
            </a:r>
            <a:r>
              <a:rPr lang="en-US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VueJS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Фреймворк 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Quasar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endParaRPr lang="ru-RU" dirty="0"/>
          </a:p>
        </p:txBody>
      </p:sp>
      <p:pic>
        <p:nvPicPr>
          <p:cNvPr id="4" name="Рисунок 3" descr="vuelogo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3857634"/>
            <a:ext cx="1075708" cy="928694"/>
          </a:xfrm>
          <a:prstGeom prst="rect">
            <a:avLst/>
          </a:prstGeom>
        </p:spPr>
      </p:pic>
      <p:pic>
        <p:nvPicPr>
          <p:cNvPr id="5" name="Рисунок 4" descr="230643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934" y="4071948"/>
            <a:ext cx="928694" cy="928694"/>
          </a:xfrm>
          <a:prstGeom prst="rect">
            <a:avLst/>
          </a:prstGeom>
        </p:spPr>
      </p:pic>
      <p:pic>
        <p:nvPicPr>
          <p:cNvPr id="10" name="Рисунок 9" descr="python_5e18e51de317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1928808"/>
            <a:ext cx="2571768" cy="1285884"/>
          </a:xfrm>
          <a:prstGeom prst="rect">
            <a:avLst/>
          </a:prstGeom>
        </p:spPr>
      </p:pic>
      <p:pic>
        <p:nvPicPr>
          <p:cNvPr id="11" name="Рисунок 10" descr="1024px-Unofficial_JavaScript_logo_2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3702" y="2571750"/>
            <a:ext cx="1214428" cy="12144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72"/>
            <a:ext cx="8229600" cy="471490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Bahnschrift SemiBold" pitchFamily="34" charset="0"/>
              </a:rPr>
              <a:t>Результаты</a:t>
            </a:r>
            <a:r>
              <a:rPr lang="ru-RU" dirty="0" smtClean="0">
                <a:solidFill>
                  <a:schemeClr val="bg1"/>
                </a:solidFill>
                <a:latin typeface="Bahnschrift SemiBold" pitchFamily="34" charset="0"/>
              </a:rPr>
              <a:t>: 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В 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результате была создан сервис для интеллектуального подбора цитат знаменитых личностей. 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Bahnschrift SemiBold" pitchFamily="34" charset="0"/>
              </a:rPr>
              <a:t>Перспективы проекта: 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Данный проект пригодится при подготовке домашних заданий, дипломных работ, статей и конспектов. В будущем будет возможно добавление цитат на различных иностранных языках, а также будет реализовано мобильное приложение.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357304"/>
            <a:ext cx="8229600" cy="178595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Bahnschrift" pitchFamily="34" charset="0"/>
              </a:rPr>
              <a:t>Спасибо за внимание!</a:t>
            </a:r>
            <a:endParaRPr lang="ru-RU" sz="5400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548DD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125</Words>
  <Application>Microsoft Office PowerPoint</Application>
  <PresentationFormat>Экран (16:9)</PresentationFormat>
  <Paragraphs>30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Quote search service(QSS) Сервис поиска цитат </vt:lpstr>
      <vt:lpstr>Актуальность проекта</vt:lpstr>
      <vt:lpstr>Цель работы</vt:lpstr>
      <vt:lpstr>Задачи</vt:lpstr>
      <vt:lpstr>Этапы исследования</vt:lpstr>
      <vt:lpstr>Методы исследования и оборудование</vt:lpstr>
      <vt:lpstr>Слайд 7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 search service(QSS) Сервис поиска цитат </dc:title>
  <dc:creator>Dom</dc:creator>
  <cp:lastModifiedBy>Dom</cp:lastModifiedBy>
  <cp:revision>10</cp:revision>
  <dcterms:created xsi:type="dcterms:W3CDTF">2021-11-18T18:41:39Z</dcterms:created>
  <dcterms:modified xsi:type="dcterms:W3CDTF">2022-02-28T18:19:17Z</dcterms:modified>
</cp:coreProperties>
</file>