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2" r:id="rId6"/>
    <p:sldId id="258" r:id="rId7"/>
    <p:sldId id="259" r:id="rId8"/>
    <p:sldId id="260" r:id="rId9"/>
    <p:sldId id="261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E3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13" autoAdjust="0"/>
  </p:normalViewPr>
  <p:slideViewPr>
    <p:cSldViewPr snapToGrid="0" snapToObjects="1">
      <p:cViewPr>
        <p:scale>
          <a:sx n="94" d="100"/>
          <a:sy n="94" d="100"/>
        </p:scale>
        <p:origin x="-2124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C8A7-AC90-4F45-8980-652CF7437A21}" type="datetimeFigureOut">
              <a:rPr lang="en-US" smtClean="0"/>
              <a:t>1/19/2013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81E4B-99A4-7844-B958-9987AE9EA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46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62F4C-BC94-7E4E-B5A0-AF7E8CCF73C9}" type="datetimeFigureOut">
              <a:rPr lang="en-US" smtClean="0"/>
              <a:t>1/19/2013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578B8-793F-1343-92FA-591F604B0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301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91122" y="640635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26D88D38-0789-2F49-B7BD-DB3DC2A300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77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D88D38-0789-2F49-B7BD-DB3DC2A3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48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D88D38-0789-2F49-B7BD-DB3DC2A3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0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37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D88D38-0789-2F49-B7BD-DB3DC2A3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D88D38-0789-2F49-B7BD-DB3DC2A3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62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D88D38-0789-2F49-B7BD-DB3DC2A3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3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D88D38-0789-2F49-B7BD-DB3DC2A3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4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D88D38-0789-2F49-B7BD-DB3DC2A3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50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D88D38-0789-2F49-B7BD-DB3DC2A3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99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econdary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1820"/>
            <a:ext cx="9148572" cy="65650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479800" y="6545732"/>
            <a:ext cx="2184400" cy="11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50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wSwerlick/" TargetMode="External"/><Relationship Id="rId2" Type="http://schemas.openxmlformats.org/officeDocument/2006/relationships/hyperlink" Target="http://beyondoverload.wordpress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ardinalsolutions.com/cardinal/home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ivejs.com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wSwerlick/CINNUGLiveJsDemo" TargetMode="External"/><Relationship Id="rId2" Type="http://schemas.openxmlformats.org/officeDocument/2006/relationships/hyperlink" Target="http://livejs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stackoverflow.com/questions/5235826/using-iis-express-to-host-a-website-temporarily" TargetMode="External"/><Relationship Id="rId4" Type="http://schemas.openxmlformats.org/officeDocument/2006/relationships/hyperlink" Target="http://danny-t.co.uk/2012/03/17/testing-local-sites-from-your-phone-with-iis-expres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rstbk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91042" y="4212283"/>
            <a:ext cx="6990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+mj-lt"/>
                <a:cs typeface="Arial"/>
              </a:rPr>
              <a:t>Building A Killer Client Side Development Environment With Live.js and Visual Studio</a:t>
            </a:r>
            <a:endParaRPr lang="en-US" sz="2400" dirty="0">
              <a:solidFill>
                <a:schemeClr val="bg1"/>
              </a:solidFill>
              <a:latin typeface="+mj-lt"/>
              <a:cs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109429" y="4991316"/>
            <a:ext cx="7034571" cy="0"/>
          </a:xfrm>
          <a:prstGeom prst="line">
            <a:avLst/>
          </a:prstGeom>
          <a:ln w="6350" cmpd="sng"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62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7890879" y="6360893"/>
            <a:ext cx="104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FFFF"/>
                </a:solidFill>
              </a:rPr>
              <a:t>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itle Placeholder 1"/>
          <p:cNvSpPr txBox="1">
            <a:spLocks/>
          </p:cNvSpPr>
          <p:nvPr/>
        </p:nvSpPr>
        <p:spPr>
          <a:xfrm>
            <a:off x="457200" y="274638"/>
            <a:ext cx="8229600" cy="685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Who Am I?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70016" y="960070"/>
            <a:ext cx="81167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960071"/>
            <a:ext cx="8229600" cy="513037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Andrew Swerlick</a:t>
            </a:r>
          </a:p>
          <a:p>
            <a:pPr lvl="1"/>
            <a:r>
              <a:rPr lang="en-US" dirty="0">
                <a:hlinkClick r:id="rId2"/>
              </a:rPr>
              <a:t>http://beyondoverload.wordpress.com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3"/>
              </a:rPr>
              <a:t>https://github.com/AndrewSwerlick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Twitter: </a:t>
            </a:r>
            <a:r>
              <a:rPr lang="en-US" dirty="0" err="1" smtClean="0"/>
              <a:t>ThirdThoughts</a:t>
            </a:r>
            <a:endParaRPr lang="en-US" dirty="0"/>
          </a:p>
          <a:p>
            <a:r>
              <a:rPr lang="en-US" dirty="0" smtClean="0"/>
              <a:t>Consultant at Cardinal </a:t>
            </a:r>
            <a:r>
              <a:rPr lang="en-US" dirty="0" smtClean="0"/>
              <a:t>Solutions</a:t>
            </a:r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www.cardinalsolutions.com</a:t>
            </a:r>
            <a:endParaRPr lang="en-US" dirty="0" smtClean="0"/>
          </a:p>
          <a:p>
            <a:r>
              <a:rPr lang="en-US" dirty="0" smtClean="0"/>
              <a:t>.NET and SharePoint </a:t>
            </a:r>
            <a:r>
              <a:rPr lang="en-US" dirty="0" err="1" smtClean="0"/>
              <a:t>Dev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220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7890879" y="6360893"/>
            <a:ext cx="104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FFFF"/>
                </a:solidFill>
              </a:rPr>
              <a:t>3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itle Placeholder 1"/>
          <p:cNvSpPr txBox="1">
            <a:spLocks/>
          </p:cNvSpPr>
          <p:nvPr/>
        </p:nvSpPr>
        <p:spPr>
          <a:xfrm>
            <a:off x="457200" y="274638"/>
            <a:ext cx="8229600" cy="685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Live.js – What is it?	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70016" y="960070"/>
            <a:ext cx="81167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960071"/>
            <a:ext cx="8229600" cy="513037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</a:pPr>
            <a:r>
              <a:rPr lang="en-US" sz="2700" dirty="0" err="1" smtClean="0"/>
              <a:t>Javascript</a:t>
            </a:r>
            <a:r>
              <a:rPr lang="en-US" sz="2700" dirty="0" smtClean="0"/>
              <a:t> </a:t>
            </a:r>
            <a:r>
              <a:rPr lang="en-US" sz="2700" dirty="0" smtClean="0"/>
              <a:t>library	</a:t>
            </a:r>
          </a:p>
          <a:p>
            <a:pPr lvl="1">
              <a:spcBef>
                <a:spcPts val="100"/>
              </a:spcBef>
            </a:pPr>
            <a:r>
              <a:rPr lang="en-US" sz="2700" dirty="0">
                <a:hlinkClick r:id="rId2"/>
              </a:rPr>
              <a:t>http://livejs.com</a:t>
            </a:r>
            <a:r>
              <a:rPr lang="en-US" sz="2700" dirty="0" smtClean="0">
                <a:hlinkClick r:id="rId2"/>
              </a:rPr>
              <a:t>/</a:t>
            </a:r>
            <a:r>
              <a:rPr lang="en-US" sz="2700" dirty="0" smtClean="0"/>
              <a:t> </a:t>
            </a:r>
          </a:p>
          <a:p>
            <a:pPr lvl="1">
              <a:spcBef>
                <a:spcPts val="100"/>
              </a:spcBef>
            </a:pPr>
            <a:r>
              <a:rPr lang="en-US" sz="2700" dirty="0" smtClean="0"/>
              <a:t>Writte</a:t>
            </a:r>
            <a:r>
              <a:rPr lang="en-US" sz="2700" dirty="0" smtClean="0"/>
              <a:t>n </a:t>
            </a:r>
            <a:r>
              <a:rPr lang="en-US" sz="2700" dirty="0"/>
              <a:t>by Martin </a:t>
            </a:r>
            <a:r>
              <a:rPr lang="en-US" sz="2700" dirty="0" err="1"/>
              <a:t>Kool</a:t>
            </a:r>
            <a:r>
              <a:rPr lang="en-US" sz="2700" dirty="0"/>
              <a:t> </a:t>
            </a:r>
            <a:r>
              <a:rPr lang="en-US" sz="2700" dirty="0" smtClean="0"/>
              <a:t>of Handcraft</a:t>
            </a:r>
            <a:endParaRPr lang="en-US" sz="2700" dirty="0" smtClean="0"/>
          </a:p>
          <a:p>
            <a:pPr>
              <a:spcBef>
                <a:spcPts val="100"/>
              </a:spcBef>
            </a:pPr>
            <a:endParaRPr lang="en-US" sz="2700" dirty="0" smtClean="0"/>
          </a:p>
          <a:p>
            <a:pPr>
              <a:spcBef>
                <a:spcPts val="100"/>
              </a:spcBef>
            </a:pPr>
            <a:r>
              <a:rPr lang="en-US" sz="2700" dirty="0" smtClean="0"/>
              <a:t>Monitors for CSS/JS/HTML changes by polling server for updates</a:t>
            </a:r>
          </a:p>
          <a:p>
            <a:pPr>
              <a:spcBef>
                <a:spcPts val="100"/>
              </a:spcBef>
            </a:pPr>
            <a:endParaRPr lang="en-US" sz="2700" dirty="0" smtClean="0"/>
          </a:p>
          <a:p>
            <a:pPr>
              <a:spcBef>
                <a:spcPts val="100"/>
              </a:spcBef>
            </a:pPr>
            <a:r>
              <a:rPr lang="en-US" sz="2700" dirty="0" smtClean="0"/>
              <a:t>Applies </a:t>
            </a:r>
            <a:r>
              <a:rPr lang="en-US" sz="2700" dirty="0" smtClean="0"/>
              <a:t>changes </a:t>
            </a:r>
            <a:r>
              <a:rPr lang="en-US" sz="2700" dirty="0" smtClean="0"/>
              <a:t>on the fly</a:t>
            </a:r>
          </a:p>
          <a:p>
            <a:pPr>
              <a:spcBef>
                <a:spcPts val="100"/>
              </a:spcBef>
            </a:pPr>
            <a:endParaRPr lang="en-US" sz="2700" dirty="0" smtClean="0"/>
          </a:p>
          <a:p>
            <a:pPr>
              <a:spcBef>
                <a:spcPts val="100"/>
              </a:spcBef>
            </a:pPr>
            <a:r>
              <a:rPr lang="en-US" sz="2700" dirty="0" smtClean="0"/>
              <a:t>Cross platform, simple </a:t>
            </a:r>
            <a:r>
              <a:rPr lang="en-US" sz="2700" dirty="0" smtClean="0"/>
              <a:t>script reference at </a:t>
            </a:r>
            <a:r>
              <a:rPr lang="en-US" sz="2700" dirty="0" smtClean="0"/>
              <a:t>the top of the page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11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7890879" y="6360893"/>
            <a:ext cx="104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FFFF"/>
                </a:solidFill>
              </a:rPr>
              <a:t>4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itle Placeholder 1"/>
          <p:cNvSpPr txBox="1">
            <a:spLocks/>
          </p:cNvSpPr>
          <p:nvPr/>
        </p:nvSpPr>
        <p:spPr>
          <a:xfrm>
            <a:off x="457200" y="274638"/>
            <a:ext cx="8229600" cy="685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Live.js - Demo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70016" y="960070"/>
            <a:ext cx="81167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960071"/>
            <a:ext cx="8229600" cy="513037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383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7890879" y="6360893"/>
            <a:ext cx="104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FFFF"/>
                </a:solidFill>
              </a:rPr>
              <a:t>5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itle Placeholder 1"/>
          <p:cNvSpPr txBox="1">
            <a:spLocks/>
          </p:cNvSpPr>
          <p:nvPr/>
        </p:nvSpPr>
        <p:spPr>
          <a:xfrm>
            <a:off x="457200" y="274638"/>
            <a:ext cx="8229600" cy="685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Live.js – Setup	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70016" y="960070"/>
            <a:ext cx="81167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960071"/>
            <a:ext cx="8229600" cy="513037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75262"/>
            <a:ext cx="8229600" cy="513037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Debug conditional </a:t>
            </a:r>
            <a:r>
              <a:rPr lang="en-US" dirty="0" err="1" smtClean="0"/>
              <a:t>HtmlHelper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smtClean="0"/>
              <a:t>script reference to _</a:t>
            </a:r>
            <a:r>
              <a:rPr lang="en-US" dirty="0" err="1" smtClean="0"/>
              <a:t>layout.cshtml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Mobile</a:t>
            </a:r>
          </a:p>
          <a:p>
            <a:pPr lvl="1"/>
            <a:r>
              <a:rPr lang="en-US" dirty="0" smtClean="0"/>
              <a:t>Configure IIS express to allow external connections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382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7890879" y="6360893"/>
            <a:ext cx="104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8" name="Title Placeholder 1"/>
          <p:cNvSpPr txBox="1">
            <a:spLocks/>
          </p:cNvSpPr>
          <p:nvPr/>
        </p:nvSpPr>
        <p:spPr>
          <a:xfrm>
            <a:off x="457200" y="274638"/>
            <a:ext cx="8229600" cy="685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Live.js – Automated testing	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70016" y="960070"/>
            <a:ext cx="81167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960071"/>
            <a:ext cx="8229600" cy="513037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75262"/>
            <a:ext cx="8229600" cy="513037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Works with any browser based </a:t>
            </a:r>
            <a:r>
              <a:rPr lang="en-US" dirty="0" err="1" smtClean="0"/>
              <a:t>js</a:t>
            </a:r>
            <a:r>
              <a:rPr lang="en-US" dirty="0" smtClean="0"/>
              <a:t> testing library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ocha</a:t>
            </a:r>
          </a:p>
          <a:p>
            <a:pPr lvl="1"/>
            <a:r>
              <a:rPr lang="en-US" dirty="0" err="1" smtClean="0"/>
              <a:t>qunit</a:t>
            </a:r>
            <a:endParaRPr lang="en-US" dirty="0"/>
          </a:p>
          <a:p>
            <a:pPr lvl="1"/>
            <a:r>
              <a:rPr lang="en-US" dirty="0" smtClean="0"/>
              <a:t>jasmine</a:t>
            </a:r>
          </a:p>
        </p:txBody>
      </p:sp>
    </p:spTree>
    <p:extLst>
      <p:ext uri="{BB962C8B-B14F-4D97-AF65-F5344CB8AC3E}">
        <p14:creationId xmlns:p14="http://schemas.microsoft.com/office/powerpoint/2010/main" val="156228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7890879" y="6360893"/>
            <a:ext cx="104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FFFF"/>
                </a:solidFill>
              </a:rPr>
              <a:t>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itle Placeholder 1"/>
          <p:cNvSpPr txBox="1">
            <a:spLocks/>
          </p:cNvSpPr>
          <p:nvPr/>
        </p:nvSpPr>
        <p:spPr>
          <a:xfrm>
            <a:off x="457200" y="274638"/>
            <a:ext cx="8229600" cy="685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Live.js – Automated testing setup	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70016" y="960070"/>
            <a:ext cx="81167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960071"/>
            <a:ext cx="8229600" cy="513037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75262"/>
            <a:ext cx="8229600" cy="513037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Test runner page</a:t>
            </a:r>
          </a:p>
          <a:p>
            <a:pPr lvl="1"/>
            <a:r>
              <a:rPr lang="en-US" dirty="0" smtClean="0"/>
              <a:t>Simple static HTML page OR</a:t>
            </a:r>
          </a:p>
          <a:p>
            <a:pPr lvl="1"/>
            <a:r>
              <a:rPr lang="en-US" dirty="0" smtClean="0"/>
              <a:t>Complex dynamic page which builds </a:t>
            </a:r>
            <a:r>
              <a:rPr lang="en-US" dirty="0" err="1" smtClean="0"/>
              <a:t>javascript</a:t>
            </a:r>
            <a:r>
              <a:rPr lang="en-US" dirty="0" smtClean="0"/>
              <a:t> references</a:t>
            </a:r>
          </a:p>
        </p:txBody>
      </p:sp>
    </p:spTree>
    <p:extLst>
      <p:ext uri="{BB962C8B-B14F-4D97-AF65-F5344CB8AC3E}">
        <p14:creationId xmlns:p14="http://schemas.microsoft.com/office/powerpoint/2010/main" val="369138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7890879" y="6360893"/>
            <a:ext cx="104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8" name="Title Placeholder 1"/>
          <p:cNvSpPr txBox="1">
            <a:spLocks/>
          </p:cNvSpPr>
          <p:nvPr/>
        </p:nvSpPr>
        <p:spPr>
          <a:xfrm>
            <a:off x="457200" y="274638"/>
            <a:ext cx="8229600" cy="685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Live.js – References	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70016" y="960070"/>
            <a:ext cx="81167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960071"/>
            <a:ext cx="8229600" cy="513037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75262"/>
            <a:ext cx="8229600" cy="513037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Live.js </a:t>
            </a:r>
            <a:r>
              <a:rPr lang="en-US" dirty="0" smtClean="0"/>
              <a:t>-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://livejs.com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Code -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github.com/AndrewSwerlick/CINNUGLiveJsDemo</a:t>
            </a:r>
            <a:endParaRPr lang="en-US" dirty="0"/>
          </a:p>
          <a:p>
            <a:r>
              <a:rPr lang="en-US" dirty="0" smtClean="0"/>
              <a:t>IIS Express Configuratio</a:t>
            </a:r>
            <a:r>
              <a:rPr lang="en-US" dirty="0"/>
              <a:t>n 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://danny-t.co.uk/2012/03/17/testing-local-sites-from-your-phone-with-iis-express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stackoverflow.com/questions/5235826/using-iis-express-to-host-a-website-temporarily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 			</a:t>
            </a:r>
          </a:p>
        </p:txBody>
      </p:sp>
    </p:spTree>
    <p:extLst>
      <p:ext uri="{BB962C8B-B14F-4D97-AF65-F5344CB8AC3E}">
        <p14:creationId xmlns:p14="http://schemas.microsoft.com/office/powerpoint/2010/main" val="147064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dinal 1">
      <a:dk1>
        <a:srgbClr val="172952"/>
      </a:dk1>
      <a:lt1>
        <a:sysClr val="window" lastClr="FFFFFF"/>
      </a:lt1>
      <a:dk2>
        <a:srgbClr val="1188CE"/>
      </a:dk2>
      <a:lt2>
        <a:srgbClr val="EEECE1"/>
      </a:lt2>
      <a:accent1>
        <a:srgbClr val="172952"/>
      </a:accent1>
      <a:accent2>
        <a:srgbClr val="1188CE"/>
      </a:accent2>
      <a:accent3>
        <a:srgbClr val="11E3FC"/>
      </a:accent3>
      <a:accent4>
        <a:srgbClr val="F47D20"/>
      </a:accent4>
      <a:accent5>
        <a:srgbClr val="F2AF00"/>
      </a:accent5>
      <a:accent6>
        <a:srgbClr val="69BE28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80A80E03C8FE45B28A53FE03E36CEA" ma:contentTypeVersion="0" ma:contentTypeDescription="Create a new document." ma:contentTypeScope="" ma:versionID="12b118a1b0355aef8e6b90b0aab8e20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5D3E7E-D0E8-471F-996C-930B3F706CC1}">
  <ds:schemaRefs>
    <ds:schemaRef ds:uri="http://purl.org/dc/dcmitype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5AE42E6-2CEB-4398-ADAF-77B12FC208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9F8323-4010-4B95-B516-DD0B4EC6CA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139</Words>
  <Application>Microsoft Office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Cardinal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Jill Holzmeier</dc:creator>
  <cp:lastModifiedBy>Swerlick, Andrew</cp:lastModifiedBy>
  <cp:revision>50</cp:revision>
  <dcterms:created xsi:type="dcterms:W3CDTF">2011-09-01T14:54:20Z</dcterms:created>
  <dcterms:modified xsi:type="dcterms:W3CDTF">2013-01-20T02:12:57Z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0x010100B080A80E03C8FE45B28A53FE03E36CEA</vt:lpwstr>
  </property>
  <property fmtid="{D5CDD505-2E9C-101B-9397-08002B2CF9AE}" pid="3" name="NG-ActivityEventIdentifier">
    <vt:lpwstr>33384FD2ADC69008B6FAF475907110C5</vt:lpwstr>
  </property>
  <property fmtid="{D5CDD505-2E9C-101B-9397-08002B2CF9AE}" pid="4" name="NG-ActivityEventID">
    <vt:lpwstr>7867</vt:lpwstr>
  </property>
</Properties>
</file>