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218054-88C0-DB40-9B7D-8A855D589B96}" type="datetimeFigureOut">
              <a:rPr lang="en-US" smtClean="0"/>
              <a:t>1/17/15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1103D-45BC-4B48-B323-FC5B585B66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51103D-45BC-4B48-B323-FC5B585B668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751103D-45BC-4B48-B323-FC5B585B668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1103D-45BC-4B48-B323-FC5B585B668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218054-88C0-DB40-9B7D-8A855D589B96}" type="datetimeFigureOut">
              <a:rPr lang="en-US" smtClean="0"/>
              <a:t>1/17/15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51103D-45BC-4B48-B323-FC5B585B668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18054-88C0-DB40-9B7D-8A855D589B96}"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751103D-45BC-4B48-B323-FC5B585B66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2218054-88C0-DB40-9B7D-8A855D589B96}"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51103D-45BC-4B48-B323-FC5B585B66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51103D-45BC-4B48-B323-FC5B585B668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2218054-88C0-DB40-9B7D-8A855D589B96}" type="datetimeFigureOut">
              <a:rPr lang="en-US" smtClean="0"/>
              <a:t>1/17/15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51103D-45BC-4B48-B323-FC5B585B668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etaskills/minitest-spec-rails" TargetMode="External"/><Relationship Id="rId3" Type="http://schemas.openxmlformats.org/officeDocument/2006/relationships/hyperlink" Target="https://github.com/AndrewSwerlick/tdd-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Or How I learned to stop worrying about bugs and love my Code through TDD</a:t>
            </a:r>
            <a:endParaRPr lang="en-US" dirty="0"/>
          </a:p>
        </p:txBody>
      </p:sp>
      <p:sp>
        <p:nvSpPr>
          <p:cNvPr id="2" name="Title 1"/>
          <p:cNvSpPr>
            <a:spLocks noGrp="1"/>
          </p:cNvSpPr>
          <p:nvPr>
            <p:ph type="ctrTitle"/>
          </p:nvPr>
        </p:nvSpPr>
        <p:spPr>
          <a:xfrm>
            <a:off x="2465411" y="692786"/>
            <a:ext cx="3427389" cy="1470025"/>
          </a:xfrm>
        </p:spPr>
        <p:txBody>
          <a:bodyPr/>
          <a:lstStyle/>
          <a:p>
            <a:r>
              <a:rPr lang="en-US" sz="8000" dirty="0" smtClean="0"/>
              <a:t>Bug</a:t>
            </a:r>
            <a:endParaRPr lang="en-US" sz="8000"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731" y="1045211"/>
            <a:ext cx="1562100" cy="1117600"/>
          </a:xfrm>
          <a:prstGeom prst="rect">
            <a:avLst/>
          </a:prstGeom>
        </p:spPr>
      </p:pic>
    </p:spTree>
    <p:extLst>
      <p:ext uri="{BB962C8B-B14F-4D97-AF65-F5344CB8AC3E}">
        <p14:creationId xmlns:p14="http://schemas.microsoft.com/office/powerpoint/2010/main" val="30171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a:t>
            </a:r>
            <a:endParaRPr lang="en-US" dirty="0"/>
          </a:p>
        </p:txBody>
      </p:sp>
      <p:sp>
        <p:nvSpPr>
          <p:cNvPr id="3" name="Content Placeholder 2"/>
          <p:cNvSpPr>
            <a:spLocks noGrp="1"/>
          </p:cNvSpPr>
          <p:nvPr>
            <p:ph sz="quarter" idx="1"/>
          </p:nvPr>
        </p:nvSpPr>
        <p:spPr/>
        <p:txBody>
          <a:bodyPr/>
          <a:lstStyle/>
          <a:p>
            <a:r>
              <a:rPr lang="en-US" dirty="0" smtClean="0"/>
              <a:t>Test Driven Development</a:t>
            </a:r>
          </a:p>
          <a:p>
            <a:pPr lvl="1"/>
            <a:r>
              <a:rPr lang="en-US" dirty="0" smtClean="0"/>
              <a:t>Write automated tests first</a:t>
            </a:r>
          </a:p>
          <a:p>
            <a:pPr lvl="1"/>
            <a:r>
              <a:rPr lang="en-US" dirty="0" smtClean="0"/>
              <a:t>Confirm your tests fail</a:t>
            </a:r>
          </a:p>
          <a:p>
            <a:pPr lvl="1"/>
            <a:r>
              <a:rPr lang="en-US" dirty="0" smtClean="0"/>
              <a:t>Write code to make your tests pass	</a:t>
            </a:r>
          </a:p>
          <a:p>
            <a:endParaRPr lang="en-US" dirty="0"/>
          </a:p>
        </p:txBody>
      </p:sp>
    </p:spTree>
    <p:extLst>
      <p:ext uri="{BB962C8B-B14F-4D97-AF65-F5344CB8AC3E}">
        <p14:creationId xmlns:p14="http://schemas.microsoft.com/office/powerpoint/2010/main" val="31648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Isn’t it just more work to write code for my tests?</a:t>
            </a:r>
          </a:p>
          <a:p>
            <a:pPr lvl="1"/>
            <a:r>
              <a:rPr lang="en-US" dirty="0" smtClean="0"/>
              <a:t>Do you want to spend time manually testing everything by clicking on every screen every time you make a change?</a:t>
            </a:r>
          </a:p>
          <a:p>
            <a:pPr lvl="1"/>
            <a:r>
              <a:rPr lang="en-US" dirty="0" smtClean="0"/>
              <a:t>Do you want to get a call at 2:00am in the morning when a bug rears it’s ugly head in production?</a:t>
            </a:r>
          </a:p>
          <a:p>
            <a:r>
              <a:rPr lang="en-US" dirty="0" smtClean="0"/>
              <a:t>Shouldn’t I just write my tests once I’m finished coding?</a:t>
            </a:r>
          </a:p>
          <a:p>
            <a:pPr lvl="1"/>
            <a:r>
              <a:rPr lang="en-US" dirty="0" smtClean="0"/>
              <a:t>Sh0uldn’t you spend time thinking about how your code should behave in various circumstances before you write it? And if you spend that time thinking about it why don’t you document it in a test?</a:t>
            </a:r>
          </a:p>
          <a:p>
            <a:pPr lvl="1"/>
            <a:r>
              <a:rPr lang="en-US" dirty="0" smtClean="0"/>
              <a:t>When you comeback to your codebase after a long week of vacation, wouldn’t you like a simple automated way for it to remind you what piece of a feature you haven’t finished yet?</a:t>
            </a:r>
          </a:p>
          <a:p>
            <a:pPr lvl="1"/>
            <a:r>
              <a:rPr lang="en-US" dirty="0" smtClean="0"/>
              <a:t>Wouldn’t you like a codebase that gives you feedback when parts of your application are getting too complex to add new features too?</a:t>
            </a:r>
            <a:endParaRPr lang="en-US" dirty="0"/>
          </a:p>
        </p:txBody>
      </p:sp>
    </p:spTree>
    <p:extLst>
      <p:ext uri="{BB962C8B-B14F-4D97-AF65-F5344CB8AC3E}">
        <p14:creationId xmlns:p14="http://schemas.microsoft.com/office/powerpoint/2010/main" val="30291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Test	</a:t>
            </a:r>
            <a:endParaRPr lang="en-US" dirty="0"/>
          </a:p>
        </p:txBody>
      </p:sp>
      <p:sp>
        <p:nvSpPr>
          <p:cNvPr id="3" name="Content Placeholder 2"/>
          <p:cNvSpPr>
            <a:spLocks noGrp="1"/>
          </p:cNvSpPr>
          <p:nvPr>
            <p:ph sz="quarter" idx="1"/>
          </p:nvPr>
        </p:nvSpPr>
        <p:spPr/>
        <p:txBody>
          <a:bodyPr/>
          <a:lstStyle/>
          <a:p>
            <a:r>
              <a:rPr lang="en-US" dirty="0" smtClean="0"/>
              <a:t>Arrange</a:t>
            </a:r>
          </a:p>
          <a:p>
            <a:pPr lvl="1"/>
            <a:r>
              <a:rPr lang="en-US" dirty="0" smtClean="0"/>
              <a:t>Set up your variables, and the object you’re testing</a:t>
            </a:r>
          </a:p>
          <a:p>
            <a:r>
              <a:rPr lang="en-US" dirty="0" smtClean="0"/>
              <a:t>Act</a:t>
            </a:r>
          </a:p>
          <a:p>
            <a:pPr lvl="1"/>
            <a:r>
              <a:rPr lang="en-US" dirty="0" smtClean="0"/>
              <a:t>Perform the actual method or process you want to test</a:t>
            </a:r>
          </a:p>
          <a:p>
            <a:r>
              <a:rPr lang="en-US" dirty="0" smtClean="0"/>
              <a:t>Assert</a:t>
            </a:r>
          </a:p>
          <a:p>
            <a:pPr lvl="1"/>
            <a:r>
              <a:rPr lang="en-US" dirty="0" smtClean="0"/>
              <a:t>Inspect that state of variables and objects to see if they if it’s what you expected</a:t>
            </a:r>
            <a:endParaRPr lang="en-US" dirty="0"/>
          </a:p>
        </p:txBody>
      </p:sp>
    </p:spTree>
    <p:extLst>
      <p:ext uri="{BB962C8B-B14F-4D97-AF65-F5344CB8AC3E}">
        <p14:creationId xmlns:p14="http://schemas.microsoft.com/office/powerpoint/2010/main" val="181712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test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Atomic</a:t>
            </a:r>
          </a:p>
          <a:p>
            <a:pPr lvl="1"/>
            <a:r>
              <a:rPr lang="en-US" dirty="0" smtClean="0"/>
              <a:t>Test one thing and one thing only</a:t>
            </a:r>
          </a:p>
          <a:p>
            <a:pPr lvl="1"/>
            <a:r>
              <a:rPr lang="en-US" dirty="0" smtClean="0"/>
              <a:t>If it’s taking you longer than 10 minutes to write at test, you’re doing something wrong</a:t>
            </a:r>
          </a:p>
          <a:p>
            <a:r>
              <a:rPr lang="en-US" dirty="0" smtClean="0"/>
              <a:t>Fast</a:t>
            </a:r>
          </a:p>
          <a:p>
            <a:pPr lvl="1"/>
            <a:r>
              <a:rPr lang="en-US" dirty="0" err="1" smtClean="0"/>
              <a:t>Subsecond</a:t>
            </a:r>
            <a:r>
              <a:rPr lang="en-US" dirty="0" smtClean="0"/>
              <a:t> performance</a:t>
            </a:r>
          </a:p>
          <a:p>
            <a:pPr lvl="1"/>
            <a:r>
              <a:rPr lang="en-US" dirty="0" smtClean="0"/>
              <a:t>&gt; 1000 tests &lt; 60 seconds</a:t>
            </a:r>
          </a:p>
          <a:p>
            <a:pPr lvl="1"/>
            <a:r>
              <a:rPr lang="en-US" dirty="0" smtClean="0"/>
              <a:t>Avoid expensive operations (slow database calls, </a:t>
            </a:r>
            <a:r>
              <a:rPr lang="en-US" dirty="0" err="1" smtClean="0"/>
              <a:t>webservice</a:t>
            </a:r>
            <a:r>
              <a:rPr lang="en-US" dirty="0" smtClean="0"/>
              <a:t> calls, IO in general)</a:t>
            </a:r>
          </a:p>
          <a:p>
            <a:r>
              <a:rPr lang="en-US" dirty="0" smtClean="0"/>
              <a:t>Isolated</a:t>
            </a:r>
          </a:p>
          <a:p>
            <a:pPr lvl="1"/>
            <a:r>
              <a:rPr lang="en-US" dirty="0" smtClean="0"/>
              <a:t>Tests don’t rely on each other</a:t>
            </a:r>
          </a:p>
          <a:p>
            <a:pPr lvl="1"/>
            <a:r>
              <a:rPr lang="en-US" dirty="0" smtClean="0"/>
              <a:t>Can be run in any order</a:t>
            </a:r>
          </a:p>
          <a:p>
            <a:pPr lvl="1"/>
            <a:r>
              <a:rPr lang="en-US" dirty="0" smtClean="0"/>
              <a:t>Don’t mess up shared resources</a:t>
            </a:r>
          </a:p>
          <a:p>
            <a:endParaRPr lang="en-US" dirty="0"/>
          </a:p>
        </p:txBody>
      </p:sp>
    </p:spTree>
    <p:extLst>
      <p:ext uri="{BB962C8B-B14F-4D97-AF65-F5344CB8AC3E}">
        <p14:creationId xmlns:p14="http://schemas.microsoft.com/office/powerpoint/2010/main" val="328381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Forum Software</a:t>
            </a:r>
          </a:p>
          <a:p>
            <a:r>
              <a:rPr lang="en-US" dirty="0" smtClean="0"/>
              <a:t>Family friendly site</a:t>
            </a:r>
          </a:p>
          <a:p>
            <a:r>
              <a:rPr lang="en-US" dirty="0" smtClean="0"/>
              <a:t>Boss wants a way to replace curse words with ******</a:t>
            </a:r>
            <a:endParaRPr lang="en-US" dirty="0"/>
          </a:p>
        </p:txBody>
      </p:sp>
    </p:spTree>
    <p:extLst>
      <p:ext uri="{BB962C8B-B14F-4D97-AF65-F5344CB8AC3E}">
        <p14:creationId xmlns:p14="http://schemas.microsoft.com/office/powerpoint/2010/main" val="35381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sz="quarter" idx="1"/>
          </p:nvPr>
        </p:nvSpPr>
        <p:spPr/>
        <p:txBody>
          <a:bodyPr/>
          <a:lstStyle/>
          <a:p>
            <a:r>
              <a:rPr lang="en-US" dirty="0">
                <a:hlinkClick r:id="rId2"/>
              </a:rPr>
              <a:t>https://github.com/metaskills/minitest-spec-</a:t>
            </a:r>
            <a:r>
              <a:rPr lang="en-US" dirty="0" smtClean="0">
                <a:hlinkClick r:id="rId2"/>
              </a:rPr>
              <a:t>rails</a:t>
            </a:r>
            <a:endParaRPr lang="en-US" dirty="0" smtClean="0"/>
          </a:p>
          <a:p>
            <a:r>
              <a:rPr lang="en-US" dirty="0">
                <a:hlinkClick r:id="rId3"/>
              </a:rPr>
              <a:t>https://github.com/AndrewSwerlick/tdd</a:t>
            </a:r>
            <a:r>
              <a:rPr lang="en-US">
                <a:hlinkClick r:id="rId3"/>
              </a:rPr>
              <a:t>-</a:t>
            </a:r>
            <a:r>
              <a:rPr lang="en-US" smtClean="0">
                <a:hlinkClick r:id="rId3"/>
              </a:rPr>
              <a:t>demo</a:t>
            </a:r>
            <a:endParaRPr lang="en-US" smtClean="0"/>
          </a:p>
          <a:p>
            <a:endParaRPr lang="en-US"/>
          </a:p>
        </p:txBody>
      </p:sp>
    </p:spTree>
    <p:extLst>
      <p:ext uri="{BB962C8B-B14F-4D97-AF65-F5344CB8AC3E}">
        <p14:creationId xmlns:p14="http://schemas.microsoft.com/office/powerpoint/2010/main" val="25699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49</TotalTime>
  <Words>363</Words>
  <Application>Microsoft Macintosh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Bug</vt:lpstr>
      <vt:lpstr>What is TDD</vt:lpstr>
      <vt:lpstr>Why ?</vt:lpstr>
      <vt:lpstr>Anatomy of a Test </vt:lpstr>
      <vt:lpstr>Characteristics of a good test</vt:lpstr>
      <vt:lpstr>Demo</vt:lpstr>
      <vt:lpstr>Links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dc:title>
  <dc:creator>Andrew Swerlick</dc:creator>
  <cp:lastModifiedBy>Andrew Swerlick</cp:lastModifiedBy>
  <cp:revision>4</cp:revision>
  <dcterms:created xsi:type="dcterms:W3CDTF">2015-01-17T19:12:19Z</dcterms:created>
  <dcterms:modified xsi:type="dcterms:W3CDTF">2015-01-17T20:01:25Z</dcterms:modified>
</cp:coreProperties>
</file>