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7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>
        <p:scale>
          <a:sx n="10" d="100"/>
          <a:sy n="10" d="100"/>
        </p:scale>
        <p:origin x="1668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186939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Instructions"/>
          <p:cNvSpPr/>
          <p:nvPr userDrawn="1"/>
        </p:nvSpPr>
        <p:spPr>
          <a:xfrm>
            <a:off x="43891200" y="2552699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just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a picture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36" hasCustomPrompt="1"/>
          </p:nvPr>
        </p:nvSpPr>
        <p:spPr>
          <a:xfrm>
            <a:off x="1143000" y="4379007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4" name="Content Placeholder 17"/>
          <p:cNvSpPr>
            <a:spLocks noGrp="1"/>
          </p:cNvSpPr>
          <p:nvPr>
            <p:ph sz="quarter" idx="37" hasCustomPrompt="1"/>
          </p:nvPr>
        </p:nvSpPr>
        <p:spPr>
          <a:xfrm>
            <a:off x="1143000" y="5598207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38" hasCustomPrompt="1"/>
          </p:nvPr>
        </p:nvSpPr>
        <p:spPr>
          <a:xfrm>
            <a:off x="1165860" y="13523007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6" name="Content Placeholder 17"/>
          <p:cNvSpPr>
            <a:spLocks noGrp="1"/>
          </p:cNvSpPr>
          <p:nvPr>
            <p:ph sz="quarter" idx="39" hasCustomPrompt="1"/>
          </p:nvPr>
        </p:nvSpPr>
        <p:spPr>
          <a:xfrm>
            <a:off x="1165860" y="14742207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143000" y="22716745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8" name="Content Placeholder 17"/>
          <p:cNvSpPr>
            <a:spLocks noGrp="1"/>
          </p:cNvSpPr>
          <p:nvPr>
            <p:ph sz="quarter" idx="41" hasCustomPrompt="1"/>
          </p:nvPr>
        </p:nvSpPr>
        <p:spPr>
          <a:xfrm>
            <a:off x="1143000" y="23935945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2" hasCustomPrompt="1"/>
          </p:nvPr>
        </p:nvSpPr>
        <p:spPr>
          <a:xfrm>
            <a:off x="15544800" y="4379007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3" hasCustomPrompt="1"/>
          </p:nvPr>
        </p:nvSpPr>
        <p:spPr>
          <a:xfrm>
            <a:off x="15544800" y="5598207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1" name="Text Placeholder 6"/>
          <p:cNvSpPr>
            <a:spLocks noGrp="1"/>
          </p:cNvSpPr>
          <p:nvPr>
            <p:ph type="body" sz="quarter" idx="44" hasCustomPrompt="1"/>
          </p:nvPr>
        </p:nvSpPr>
        <p:spPr>
          <a:xfrm>
            <a:off x="15567660" y="13523007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2" name="Content Placeholder 17"/>
          <p:cNvSpPr>
            <a:spLocks noGrp="1"/>
          </p:cNvSpPr>
          <p:nvPr>
            <p:ph sz="quarter" idx="45" hasCustomPrompt="1"/>
          </p:nvPr>
        </p:nvSpPr>
        <p:spPr>
          <a:xfrm>
            <a:off x="15567660" y="14742207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3" name="Text Placeholder 6"/>
          <p:cNvSpPr>
            <a:spLocks noGrp="1"/>
          </p:cNvSpPr>
          <p:nvPr>
            <p:ph type="body" sz="quarter" idx="46" hasCustomPrompt="1"/>
          </p:nvPr>
        </p:nvSpPr>
        <p:spPr>
          <a:xfrm>
            <a:off x="15544800" y="22716745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4" name="Content Placeholder 17"/>
          <p:cNvSpPr>
            <a:spLocks noGrp="1"/>
          </p:cNvSpPr>
          <p:nvPr>
            <p:ph sz="quarter" idx="47" hasCustomPrompt="1"/>
          </p:nvPr>
        </p:nvSpPr>
        <p:spPr>
          <a:xfrm>
            <a:off x="15544800" y="23935945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5" name="Text Placeholder 6"/>
          <p:cNvSpPr>
            <a:spLocks noGrp="1"/>
          </p:cNvSpPr>
          <p:nvPr>
            <p:ph type="body" sz="quarter" idx="48" hasCustomPrompt="1"/>
          </p:nvPr>
        </p:nvSpPr>
        <p:spPr>
          <a:xfrm>
            <a:off x="29923740" y="4379007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6" name="Content Placeholder 17"/>
          <p:cNvSpPr>
            <a:spLocks noGrp="1"/>
          </p:cNvSpPr>
          <p:nvPr>
            <p:ph sz="quarter" idx="49" hasCustomPrompt="1"/>
          </p:nvPr>
        </p:nvSpPr>
        <p:spPr>
          <a:xfrm>
            <a:off x="29923740" y="5598207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50" hasCustomPrompt="1"/>
          </p:nvPr>
        </p:nvSpPr>
        <p:spPr>
          <a:xfrm>
            <a:off x="29946600" y="13523007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8" name="Content Placeholder 17"/>
          <p:cNvSpPr>
            <a:spLocks noGrp="1"/>
          </p:cNvSpPr>
          <p:nvPr>
            <p:ph sz="quarter" idx="51" hasCustomPrompt="1"/>
          </p:nvPr>
        </p:nvSpPr>
        <p:spPr>
          <a:xfrm>
            <a:off x="29946600" y="14742207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9" name="Text Placeholder 6"/>
          <p:cNvSpPr>
            <a:spLocks noGrp="1"/>
          </p:cNvSpPr>
          <p:nvPr>
            <p:ph type="body" sz="quarter" idx="52" hasCustomPrompt="1"/>
          </p:nvPr>
        </p:nvSpPr>
        <p:spPr>
          <a:xfrm>
            <a:off x="29923740" y="22716745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50" name="Content Placeholder 17"/>
          <p:cNvSpPr>
            <a:spLocks noGrp="1"/>
          </p:cNvSpPr>
          <p:nvPr>
            <p:ph sz="quarter" idx="53" hasCustomPrompt="1"/>
          </p:nvPr>
        </p:nvSpPr>
        <p:spPr>
          <a:xfrm>
            <a:off x="29923740" y="23935945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1"/>
            <a:ext cx="43891200" cy="35545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400800" y="990600"/>
            <a:ext cx="31089600" cy="17187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438912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/>
          <p:cNvPicPr/>
          <p:nvPr/>
        </p:nvPicPr>
        <p:blipFill rotWithShape="1">
          <a:blip r:embed="rId2"/>
          <a:srcRect l="22115" t="13866" r="28846" b="28205"/>
          <a:stretch/>
        </p:blipFill>
        <p:spPr bwMode="auto">
          <a:xfrm>
            <a:off x="15855613" y="23996555"/>
            <a:ext cx="12092941" cy="80356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2" name="Picture 41"/>
          <p:cNvPicPr/>
          <p:nvPr/>
        </p:nvPicPr>
        <p:blipFill rotWithShape="1">
          <a:blip r:embed="rId3"/>
          <a:srcRect l="24252" t="20512" r="24145" b="7313"/>
          <a:stretch/>
        </p:blipFill>
        <p:spPr bwMode="auto">
          <a:xfrm>
            <a:off x="15659099" y="5598206"/>
            <a:ext cx="11261131" cy="77797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3241" y="895856"/>
            <a:ext cx="31089600" cy="1970190"/>
          </a:xfrm>
        </p:spPr>
        <p:txBody>
          <a:bodyPr>
            <a:noAutofit/>
          </a:bodyPr>
          <a:lstStyle/>
          <a:p>
            <a:r>
              <a:rPr lang="en-US" sz="15000" i="1" dirty="0">
                <a:solidFill>
                  <a:srgbClr val="92D050"/>
                </a:solidFill>
                <a:latin typeface="Breathe" panose="00000500000000000000" pitchFamily="50" charset="0"/>
              </a:rPr>
              <a:t>Trader Joe’s Employee Scheduling</a:t>
            </a:r>
            <a:endParaRPr lang="en-US" sz="15000" i="1" dirty="0">
              <a:solidFill>
                <a:srgbClr val="FF0000"/>
              </a:solidFill>
              <a:latin typeface="Breathe" panose="00000500000000000000" pitchFamily="5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sz="8000" i="1" dirty="0">
                <a:latin typeface="Breathe" panose="00000500000000000000" pitchFamily="50" charset="0"/>
              </a:rPr>
              <a:t>Welcome</a:t>
            </a:r>
            <a:endParaRPr lang="en-US" i="1" dirty="0">
              <a:latin typeface="Breathe" panose="00000500000000000000" pitchFamily="50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sz="8000" i="1" dirty="0">
                <a:latin typeface="Breathe" panose="00000500000000000000" pitchFamily="50" charset="0"/>
              </a:rPr>
              <a:t>Database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sz="8000" i="1" dirty="0">
                <a:latin typeface="Breathe" panose="00000500000000000000" pitchFamily="50" charset="0"/>
              </a:rPr>
              <a:t>Components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1"/>
          </p:nvPr>
        </p:nvSpPr>
        <p:spPr>
          <a:xfrm>
            <a:off x="1143000" y="23935945"/>
            <a:ext cx="12801600" cy="8096224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Gadugi" panose="020B0502040204020203" pitchFamily="34" charset="0"/>
              </a:rPr>
              <a:t>Databases</a:t>
            </a:r>
          </a:p>
          <a:p>
            <a:pPr lvl="1"/>
            <a:r>
              <a:rPr lang="en-US" sz="4000" dirty="0">
                <a:latin typeface="Gadugi" panose="020B0502040204020203" pitchFamily="34" charset="0"/>
              </a:rPr>
              <a:t>Employees</a:t>
            </a:r>
          </a:p>
          <a:p>
            <a:pPr lvl="1"/>
            <a:r>
              <a:rPr lang="en-US" sz="4000" dirty="0">
                <a:latin typeface="Gadugi" panose="020B0502040204020203" pitchFamily="34" charset="0"/>
              </a:rPr>
              <a:t>Demand</a:t>
            </a:r>
          </a:p>
          <a:p>
            <a:pPr lvl="1"/>
            <a:r>
              <a:rPr lang="en-US" sz="4000" dirty="0">
                <a:latin typeface="Gadugi" panose="020B0502040204020203" pitchFamily="34" charset="0"/>
              </a:rPr>
              <a:t>Rating</a:t>
            </a:r>
          </a:p>
          <a:p>
            <a:r>
              <a:rPr lang="en-US" sz="5400" b="1" dirty="0">
                <a:latin typeface="Gadugi" panose="020B0502040204020203" pitchFamily="34" charset="0"/>
              </a:rPr>
              <a:t>Tools</a:t>
            </a:r>
          </a:p>
          <a:p>
            <a:pPr lvl="1"/>
            <a:r>
              <a:rPr lang="en-US" sz="4000" dirty="0">
                <a:latin typeface="Gadugi" panose="020B0502040204020203" pitchFamily="34" charset="0"/>
              </a:rPr>
              <a:t>SQL</a:t>
            </a:r>
          </a:p>
          <a:p>
            <a:pPr lvl="1"/>
            <a:r>
              <a:rPr lang="en-US" sz="4000" dirty="0" err="1">
                <a:latin typeface="Gadugi" panose="020B0502040204020203" pitchFamily="34" charset="0"/>
              </a:rPr>
              <a:t>Linq</a:t>
            </a:r>
            <a:endParaRPr lang="en-US" sz="4000" dirty="0">
              <a:latin typeface="Gadugi" panose="020B0502040204020203" pitchFamily="34" charset="0"/>
            </a:endParaRPr>
          </a:p>
          <a:p>
            <a:pPr lvl="1"/>
            <a:r>
              <a:rPr lang="en-US" sz="4000" dirty="0">
                <a:latin typeface="Gadugi" panose="020B0502040204020203" pitchFamily="34" charset="0"/>
              </a:rPr>
              <a:t>Drag n Drop</a:t>
            </a:r>
          </a:p>
          <a:p>
            <a:pPr lvl="1"/>
            <a:r>
              <a:rPr lang="en-US" sz="4000" dirty="0">
                <a:latin typeface="Gadugi" panose="020B0502040204020203" pitchFamily="34" charset="0"/>
              </a:rPr>
              <a:t>MS Solver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sz="8000" i="1" dirty="0">
                <a:latin typeface="Breathe" panose="00000500000000000000" pitchFamily="50" charset="0"/>
              </a:rPr>
              <a:t>Math model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sz="8000" i="1" dirty="0">
                <a:latin typeface="Breathe" panose="00000500000000000000" pitchFamily="50" charset="0"/>
              </a:rPr>
              <a:t>User Input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sz="8000" i="1" dirty="0">
                <a:latin typeface="Breathe" panose="00000500000000000000" pitchFamily="50" charset="0"/>
              </a:rPr>
              <a:t>Optimization output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sz="8000" i="1" dirty="0">
                <a:latin typeface="Breathe" panose="00000500000000000000" pitchFamily="50" charset="0"/>
              </a:rPr>
              <a:t>User interface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9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Gadugi" panose="020B0502040204020203" pitchFamily="34" charset="0"/>
              </a:rPr>
              <a:t>MDI Application</a:t>
            </a:r>
          </a:p>
          <a:p>
            <a:pPr lvl="1"/>
            <a:endParaRPr lang="en-US" sz="5000" dirty="0">
              <a:latin typeface="Gadugi" panose="020B0502040204020203" pitchFamily="34" charset="0"/>
            </a:endParaRPr>
          </a:p>
          <a:p>
            <a:pPr lvl="1"/>
            <a:r>
              <a:rPr lang="en-US" sz="5000" dirty="0">
                <a:latin typeface="Gadugi" panose="020B0502040204020203" pitchFamily="34" charset="0"/>
              </a:rPr>
              <a:t>Menu</a:t>
            </a:r>
          </a:p>
          <a:p>
            <a:endParaRPr lang="en-US" sz="5400" dirty="0">
              <a:latin typeface="Gadugi" panose="020B0502040204020203" pitchFamily="34" charset="0"/>
            </a:endParaRPr>
          </a:p>
          <a:p>
            <a:endParaRPr lang="en-US" sz="5400" dirty="0">
              <a:latin typeface="Gadugi" panose="020B0502040204020203" pitchFamily="34" charset="0"/>
            </a:endParaRPr>
          </a:p>
          <a:p>
            <a:pPr lvl="1"/>
            <a:r>
              <a:rPr lang="en-US" sz="5000" dirty="0">
                <a:latin typeface="Gadugi" panose="020B0502040204020203" pitchFamily="34" charset="0"/>
              </a:rPr>
              <a:t>Tool Strip</a:t>
            </a:r>
          </a:p>
          <a:p>
            <a:endParaRPr lang="en-US" sz="5400" dirty="0">
              <a:latin typeface="Gadugi" panose="020B0502040204020203" pitchFamily="34" charset="0"/>
            </a:endParaRPr>
          </a:p>
          <a:p>
            <a:pPr lvl="1"/>
            <a:endParaRPr lang="en-US" sz="5000" dirty="0">
              <a:latin typeface="Gadugi" panose="020B0502040204020203" pitchFamily="34" charset="0"/>
            </a:endParaRPr>
          </a:p>
          <a:p>
            <a:endParaRPr lang="en-US" sz="5400" dirty="0">
              <a:latin typeface="Gadug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sz="8000" i="1" dirty="0">
                <a:latin typeface="Breathe" panose="00000500000000000000" pitchFamily="50" charset="0"/>
              </a:rPr>
              <a:t>HELP page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sz="8000" i="1" dirty="0">
                <a:latin typeface="Breathe" panose="00000500000000000000" pitchFamily="50" charset="0"/>
              </a:rPr>
              <a:t>team</a:t>
            </a:r>
            <a:endParaRPr lang="en-US" i="1" dirty="0">
              <a:latin typeface="Breathe" panose="00000500000000000000" pitchFamily="50" charset="0"/>
            </a:endParaRPr>
          </a:p>
        </p:txBody>
      </p:sp>
      <p:pic>
        <p:nvPicPr>
          <p:cNvPr id="1026" name="Picture 2" descr="Image result for database icon"/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374" y="7999172"/>
            <a:ext cx="2934714" cy="293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clker.com/cliparts/3/1/2/0/1197125652478832141torfnase_Arrow_left-right.svg.med.png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6" y="8963541"/>
            <a:ext cx="28575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Image result for database icon"/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9016" y="17341135"/>
            <a:ext cx="2318463" cy="231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4" name="Elbow Connector 1033"/>
          <p:cNvCxnSpPr/>
          <p:nvPr/>
        </p:nvCxnSpPr>
        <p:spPr>
          <a:xfrm rot="10800000">
            <a:off x="9371126" y="16847631"/>
            <a:ext cx="2278841" cy="1732262"/>
          </a:xfrm>
          <a:prstGeom prst="bentConnector3">
            <a:avLst>
              <a:gd name="adj1" fmla="val 48885"/>
            </a:avLst>
          </a:prstGeom>
          <a:ln w="762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V="1">
            <a:off x="9382885" y="18579893"/>
            <a:ext cx="2267082" cy="465954"/>
          </a:xfrm>
          <a:prstGeom prst="bentConnector3">
            <a:avLst>
              <a:gd name="adj1" fmla="val 48880"/>
            </a:avLst>
          </a:prstGeom>
          <a:ln w="762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6" descr="https://i-msdn.sec.s-msft.com/dynimg/IC39154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6046" y="5762900"/>
            <a:ext cx="5990354" cy="13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7" y="-266216"/>
            <a:ext cx="4122367" cy="4122367"/>
          </a:xfrm>
          <a:prstGeom prst="rect">
            <a:avLst/>
          </a:prstGeom>
        </p:spPr>
      </p:pic>
      <p:pic>
        <p:nvPicPr>
          <p:cNvPr id="45" name="Picture 44"/>
          <p:cNvPicPr/>
          <p:nvPr/>
        </p:nvPicPr>
        <p:blipFill rotWithShape="1">
          <a:blip r:embed="rId8"/>
          <a:srcRect l="11432" t="15385" r="73290" b="73979"/>
          <a:stretch/>
        </p:blipFill>
        <p:spPr bwMode="auto">
          <a:xfrm>
            <a:off x="34994242" y="7050071"/>
            <a:ext cx="5428655" cy="21259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6" name="Picture 45"/>
          <p:cNvPicPr/>
          <p:nvPr/>
        </p:nvPicPr>
        <p:blipFill rotWithShape="1">
          <a:blip r:embed="rId9"/>
          <a:srcRect l="11325" t="15384" r="75106" b="74170"/>
          <a:stretch/>
        </p:blipFill>
        <p:spPr bwMode="auto">
          <a:xfrm>
            <a:off x="34994242" y="9921929"/>
            <a:ext cx="5428655" cy="23509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7" name="Picture 46"/>
          <p:cNvPicPr/>
          <p:nvPr/>
        </p:nvPicPr>
        <p:blipFill rotWithShape="1">
          <a:blip r:embed="rId10"/>
          <a:srcRect l="11325" t="19696" r="39209" b="58783"/>
          <a:stretch/>
        </p:blipFill>
        <p:spPr bwMode="auto">
          <a:xfrm>
            <a:off x="1165860" y="15519399"/>
            <a:ext cx="8111720" cy="19170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8" name="Picture 47"/>
          <p:cNvPicPr/>
          <p:nvPr/>
        </p:nvPicPr>
        <p:blipFill rotWithShape="1">
          <a:blip r:embed="rId11"/>
          <a:srcRect l="11432" t="19685" r="39210" b="59354"/>
          <a:stretch/>
        </p:blipFill>
        <p:spPr bwMode="auto">
          <a:xfrm>
            <a:off x="1165860" y="17978977"/>
            <a:ext cx="8111720" cy="18712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5" name="Picture 54"/>
          <p:cNvPicPr/>
          <p:nvPr/>
        </p:nvPicPr>
        <p:blipFill rotWithShape="1">
          <a:blip r:embed="rId12"/>
          <a:srcRect l="11325" t="20021" r="39210" b="58974"/>
          <a:stretch/>
        </p:blipFill>
        <p:spPr bwMode="auto">
          <a:xfrm>
            <a:off x="1165860" y="20302984"/>
            <a:ext cx="8111720" cy="18712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9" name="Picture 58"/>
          <p:cNvPicPr/>
          <p:nvPr/>
        </p:nvPicPr>
        <p:blipFill rotWithShape="1">
          <a:blip r:embed="rId13"/>
          <a:srcRect l="11431" t="12725" r="33547" b="15479"/>
          <a:stretch/>
        </p:blipFill>
        <p:spPr bwMode="auto">
          <a:xfrm>
            <a:off x="30586680" y="14841696"/>
            <a:ext cx="11430000" cy="76558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0" name="Picture 59"/>
          <p:cNvPicPr/>
          <p:nvPr/>
        </p:nvPicPr>
        <p:blipFill rotWithShape="1">
          <a:blip r:embed="rId14"/>
          <a:srcRect l="22009" t="13486" r="28847" b="31433"/>
          <a:stretch/>
        </p:blipFill>
        <p:spPr bwMode="auto">
          <a:xfrm>
            <a:off x="15887698" y="14868970"/>
            <a:ext cx="12092941" cy="76238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15919783" y="16847630"/>
            <a:ext cx="2737186" cy="1263907"/>
          </a:xfrm>
          <a:prstGeom prst="rect">
            <a:avLst/>
          </a:prstGeom>
          <a:noFill/>
          <a:ln w="571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/>
          </a:p>
        </p:txBody>
      </p:sp>
      <p:sp>
        <p:nvSpPr>
          <p:cNvPr id="64" name="Rectangle 63"/>
          <p:cNvSpPr/>
          <p:nvPr/>
        </p:nvSpPr>
        <p:spPr>
          <a:xfrm rot="5400000">
            <a:off x="18638130" y="17001834"/>
            <a:ext cx="2515190" cy="2174699"/>
          </a:xfrm>
          <a:prstGeom prst="rect">
            <a:avLst/>
          </a:prstGeom>
          <a:noFill/>
          <a:ln w="571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/>
          </a:p>
        </p:txBody>
      </p:sp>
      <p:sp>
        <p:nvSpPr>
          <p:cNvPr id="25" name="Rectangle 24"/>
          <p:cNvSpPr/>
          <p:nvPr/>
        </p:nvSpPr>
        <p:spPr>
          <a:xfrm>
            <a:off x="15951868" y="18238300"/>
            <a:ext cx="2477510" cy="948058"/>
          </a:xfrm>
          <a:prstGeom prst="rect">
            <a:avLst/>
          </a:prstGeom>
          <a:noFill/>
          <a:ln w="762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/>
          </a:p>
        </p:txBody>
      </p:sp>
      <p:sp>
        <p:nvSpPr>
          <p:cNvPr id="71" name="Rectangle 70"/>
          <p:cNvSpPr/>
          <p:nvPr/>
        </p:nvSpPr>
        <p:spPr>
          <a:xfrm>
            <a:off x="20983075" y="26373259"/>
            <a:ext cx="1251283" cy="2454404"/>
          </a:xfrm>
          <a:prstGeom prst="rect">
            <a:avLst/>
          </a:prstGeom>
          <a:noFill/>
          <a:ln w="762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/>
          </a:p>
        </p:txBody>
      </p:sp>
      <p:sp>
        <p:nvSpPr>
          <p:cNvPr id="72" name="Rectangle 71"/>
          <p:cNvSpPr/>
          <p:nvPr/>
        </p:nvSpPr>
        <p:spPr>
          <a:xfrm>
            <a:off x="22234358" y="26414370"/>
            <a:ext cx="5374105" cy="3744787"/>
          </a:xfrm>
          <a:prstGeom prst="rect">
            <a:avLst/>
          </a:prstGeom>
          <a:noFill/>
          <a:ln w="762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/>
          </a:p>
        </p:txBody>
      </p:sp>
      <p:sp>
        <p:nvSpPr>
          <p:cNvPr id="75" name="Rectangle 74"/>
          <p:cNvSpPr/>
          <p:nvPr/>
        </p:nvSpPr>
        <p:spPr>
          <a:xfrm>
            <a:off x="15956883" y="29092395"/>
            <a:ext cx="6277475" cy="2768349"/>
          </a:xfrm>
          <a:prstGeom prst="rect">
            <a:avLst/>
          </a:prstGeom>
          <a:noFill/>
          <a:ln w="762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/>
          </a:p>
        </p:txBody>
      </p:sp>
      <p:pic>
        <p:nvPicPr>
          <p:cNvPr id="77" name="Picture 76"/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392" y="23957209"/>
            <a:ext cx="9544078" cy="9368088"/>
          </a:xfrm>
          <a:prstGeom prst="rect">
            <a:avLst/>
          </a:prstGeom>
        </p:spPr>
      </p:pic>
      <p:cxnSp>
        <p:nvCxnSpPr>
          <p:cNvPr id="95" name="Elbow Connector 94"/>
          <p:cNvCxnSpPr/>
          <p:nvPr/>
        </p:nvCxnSpPr>
        <p:spPr>
          <a:xfrm rot="10800000" flipV="1">
            <a:off x="9289339" y="18579892"/>
            <a:ext cx="2373328" cy="2324308"/>
          </a:xfrm>
          <a:prstGeom prst="bentConnector3">
            <a:avLst>
              <a:gd name="adj1" fmla="val 46789"/>
            </a:avLst>
          </a:prstGeom>
          <a:ln w="762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60" y="7289864"/>
            <a:ext cx="6584769" cy="452137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1452" y="-638965"/>
            <a:ext cx="6111228" cy="6111228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39131521" y="415682"/>
            <a:ext cx="392716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chemeClr val="bg1"/>
                </a:solidFill>
              </a:rPr>
              <a:t>POWERED BY:</a:t>
            </a:r>
          </a:p>
        </p:txBody>
      </p:sp>
    </p:spTree>
    <p:extLst>
      <p:ext uri="{BB962C8B-B14F-4D97-AF65-F5344CB8AC3E}">
        <p14:creationId xmlns:p14="http://schemas.microsoft.com/office/powerpoint/2010/main" val="3913006304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Poster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Poster (blue and brown design)</Template>
  <TotalTime>0</TotalTime>
  <Words>38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Breathe</vt:lpstr>
      <vt:lpstr>Calibri</vt:lpstr>
      <vt:lpstr>Calibri Light</vt:lpstr>
      <vt:lpstr>Cambria</vt:lpstr>
      <vt:lpstr>Gadugi</vt:lpstr>
      <vt:lpstr>Medical Poster</vt:lpstr>
      <vt:lpstr>Trader Joe’s Employee Scheduling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2016-04-19T07:01:02Z</dcterms:created>
  <dcterms:modified xsi:type="dcterms:W3CDTF">2016-12-01T19:18:23Z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TC040015519991</vt:lpwstr>
  </property>
</Properties>
</file>