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9" r:id="rId2"/>
    <p:sldId id="268" r:id="rId3"/>
    <p:sldId id="264" r:id="rId4"/>
    <p:sldId id="26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66A5A3-E3B9-BE40-BB33-5834311F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22" y="1119484"/>
            <a:ext cx="7690556" cy="1093816"/>
          </a:xfrm>
        </p:spPr>
        <p:txBody>
          <a:bodyPr>
            <a:noAutofit/>
          </a:bodyPr>
          <a:lstStyle/>
          <a:p>
            <a:r>
              <a:rPr lang="en-US" sz="3200" dirty="0"/>
              <a:t>Ljubljana/RINSC Fluence Cross Calibration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5F9E2F-6062-634B-83FD-C69F135B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655" y="3916017"/>
            <a:ext cx="2306690" cy="407505"/>
          </a:xfrm>
        </p:spPr>
        <p:txBody>
          <a:bodyPr>
            <a:normAutofit/>
          </a:bodyPr>
          <a:lstStyle/>
          <a:p>
            <a:r>
              <a:rPr lang="en-US" dirty="0"/>
              <a:t>Andrew Kent</a:t>
            </a:r>
          </a:p>
        </p:txBody>
      </p:sp>
    </p:spTree>
    <p:extLst>
      <p:ext uri="{BB962C8B-B14F-4D97-AF65-F5344CB8AC3E}">
        <p14:creationId xmlns:p14="http://schemas.microsoft.com/office/powerpoint/2010/main" val="12074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F7E-44E7-B040-B99C-BCC8654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364138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en-US" dirty="0"/>
              <a:t>Anticipated Fluence vs. Calculated fluence for PIN and D0 diodes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BED6704-55BE-5A4E-B099-29A2FB1A6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34886"/>
            <a:ext cx="6096000" cy="491635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6883CA-8759-B54D-8C0D-D58D71DF1C6B}"/>
              </a:ext>
            </a:extLst>
          </p:cNvPr>
          <p:cNvSpPr txBox="1"/>
          <p:nvPr/>
        </p:nvSpPr>
        <p:spPr>
          <a:xfrm>
            <a:off x="769620" y="1859339"/>
            <a:ext cx="4486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D0 Diodes fluence estimates run higher than the predicted fluence though they seem to follow a linear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D0’s in the 1.5e15, 2.5e15 and 5e15 fluence batches did not deplete before our highest voltage (1100V), depletion voltages were therefore taken at the highest voltage as a “lower bound”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fluence estimates run lower than anticipated values, though corrections due to transportation annealing (green) and reactor annealing (orange) bring it closer to anticipated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Saturation of pin fluence estimates still occurs as it did for RINSC irradiation runs </a:t>
            </a:r>
          </a:p>
        </p:txBody>
      </p:sp>
    </p:spTree>
    <p:extLst>
      <p:ext uri="{BB962C8B-B14F-4D97-AF65-F5344CB8AC3E}">
        <p14:creationId xmlns:p14="http://schemas.microsoft.com/office/powerpoint/2010/main" val="29774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73003"/>
            <a:ext cx="4486656" cy="1141497"/>
          </a:xfrm>
        </p:spPr>
        <p:txBody>
          <a:bodyPr>
            <a:noAutofit/>
          </a:bodyPr>
          <a:lstStyle/>
          <a:p>
            <a:r>
              <a:rPr lang="en-US" sz="2000" dirty="0"/>
              <a:t>Ljubljana Pin Diode Annealing at 60C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01D6553-1ED5-674F-8ED5-57587AD4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18E7F8-9537-7340-8475-3D7CDB8C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7783"/>
            <a:ext cx="6096000" cy="32302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90CD-CB3A-9D47-985F-2173E259A2EF}"/>
              </a:ext>
            </a:extLst>
          </p:cNvPr>
          <p:cNvSpPr/>
          <p:nvPr/>
        </p:nvSpPr>
        <p:spPr>
          <a:xfrm>
            <a:off x="769620" y="2165580"/>
            <a:ext cx="4486655" cy="20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diode from Ljubljana (Pin 153) annealed at 60C for a total of 200 minutes, results normalized and plotted with pin diodes irradiated at RINSC and annealed via the same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Forward voltage of the pin diodes were measured at 1mA 30 times</a:t>
            </a:r>
          </a:p>
        </p:txBody>
      </p:sp>
    </p:spTree>
    <p:extLst>
      <p:ext uri="{BB962C8B-B14F-4D97-AF65-F5344CB8AC3E}">
        <p14:creationId xmlns:p14="http://schemas.microsoft.com/office/powerpoint/2010/main" val="18861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dirty="0"/>
              <a:t>D0_CO138 Hamburg Model 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161385"/>
            <a:ext cx="4140708" cy="351692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Based on the minimum calculated from the Hamburg model fit, we estimate ~8 minutes of annealing at 60C occurring during transportation from Ljubljana to Brown University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8 Minutes of annealing at 60C is equivalent to ~33 hours of annealing at 20C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Cargo holds of most planes kept at ~7C: estimation for annealing during travel is reasonable though data still has uncertainty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9CF5D66-1945-6A43-A066-61BF46135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526062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3812C78-68E5-F642-83B4-33B34CBC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61" y="5579708"/>
            <a:ext cx="3062869" cy="629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6B025-4266-224A-8270-C42A36BE6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32" y="5492521"/>
            <a:ext cx="2687114" cy="9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CV Curves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B9443EF-1E85-F44B-ABC0-B00CC5EA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" y="526539"/>
            <a:ext cx="2118763" cy="1412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E629F1-8328-0F47-9975-F51B63C0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29" y="539238"/>
            <a:ext cx="2118763" cy="141250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AE6B560-5A6D-604B-958C-C2B94105A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314" y="539239"/>
            <a:ext cx="2118764" cy="1412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6481310-0465-1B40-8F7C-EBDDF2127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99" y="539238"/>
            <a:ext cx="2118764" cy="141250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596E773-A5F3-7F4A-993D-FA0450C8A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4084" y="539237"/>
            <a:ext cx="2118764" cy="1412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38834705-F4F9-9B47-82BF-F78C54DA2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26439"/>
            <a:ext cx="2118763" cy="141250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08E98D3E-8FDB-FA48-95F9-2A7C6EA0C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429" y="2426439"/>
            <a:ext cx="2118763" cy="1412509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02FCDF39-3566-BE48-94FD-008E49B88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315" y="2426439"/>
            <a:ext cx="2118763" cy="1412509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84EAAE6B-F5CF-D44B-AF05-A2DE20E932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199" y="2426439"/>
            <a:ext cx="2118763" cy="1412509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033DB36-70F5-9C48-9627-D935A45B0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4083" y="2404794"/>
            <a:ext cx="2118763" cy="141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D4BA883A-678A-534F-958B-1AF835C9AD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4" y="4379222"/>
            <a:ext cx="2118763" cy="14125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1A151C-2F1F-034E-A175-C87F435B8D41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C9D68F-5DE1-794A-AFCB-E45FD498BC9E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4F447-152E-3F4E-B97B-7F7B62E9B3E5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43EE6F60-F454-3A40-8852-B3414E0FE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5093" y="4412110"/>
            <a:ext cx="2069432" cy="1379621"/>
          </a:xfrm>
          <a:prstGeom prst="rect">
            <a:avLst/>
          </a:prstGeom>
        </p:spPr>
      </p:pic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EDD6DE90-F6B4-C944-8C2D-6B662E29A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7" y="4395665"/>
            <a:ext cx="2118764" cy="1412509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CDFBC564-DDD8-8E45-AD50-DBAD2DED1C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3934" y="4383199"/>
            <a:ext cx="2118765" cy="1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1/C^2 Curves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C707A8-08DD-8F48-AE2C-670D920C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" y="562189"/>
            <a:ext cx="2118764" cy="141250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697C702-206B-484B-A246-EFACF0F0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80" y="562187"/>
            <a:ext cx="2118763" cy="141250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8E70656-2D78-8F4B-B037-BCFA131B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17" y="562187"/>
            <a:ext cx="2118763" cy="141250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8A1CEA-F643-BB4E-BA3D-A35EBD79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56" y="562187"/>
            <a:ext cx="2118764" cy="1412509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F5B4A1A-D50A-2547-91F2-0A5297938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694" y="555527"/>
            <a:ext cx="2118763" cy="141250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986D2397-D63D-7A4A-8039-7CD96709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95612"/>
            <a:ext cx="2118763" cy="141250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ABCE244A-52F4-1D40-B7B0-1498B8844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580" y="2467837"/>
            <a:ext cx="2118763" cy="1412509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9A852991-81BE-3C42-9598-F953B78B20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615" y="2467836"/>
            <a:ext cx="2118765" cy="1412510"/>
          </a:xfrm>
          <a:prstGeom prst="rect">
            <a:avLst/>
          </a:prstGeom>
        </p:spPr>
      </p:pic>
      <p:pic>
        <p:nvPicPr>
          <p:cNvPr id="42" name="Picture 41" descr="Chart, line chart&#10;&#10;Description automatically generated">
            <a:extLst>
              <a:ext uri="{FF2B5EF4-FFF2-40B4-BE49-F238E27FC236}">
                <a16:creationId xmlns:a16="http://schemas.microsoft.com/office/drawing/2014/main" id="{50C044F3-783C-E043-A248-68388A6CA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655" y="2495611"/>
            <a:ext cx="2118765" cy="1412510"/>
          </a:xfrm>
          <a:prstGeom prst="rect">
            <a:avLst/>
          </a:prstGeom>
        </p:spPr>
      </p:pic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CAF42A2B-9704-D647-9740-8A58629620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0690" y="2467837"/>
            <a:ext cx="2118765" cy="1412510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FFA07CBA-0083-2943-9D32-787F2D03A2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3" y="4379220"/>
            <a:ext cx="2118767" cy="14125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ECAD0D7-EB89-EC47-9AA0-85EB35C27A62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4E0AEC-FEC2-2247-B0FB-5921802600B4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A8C9E-278C-2645-BF4C-90125E0585E4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F10BD90A-2CC9-814E-ACF3-94B84ED5B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427" y="4379222"/>
            <a:ext cx="2118763" cy="1412509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3643EA63-8F0D-9F47-A285-C9282810D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5" y="4379219"/>
            <a:ext cx="2118768" cy="1412512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D5CA5E4A-37D6-7B40-B095-134DEC1CDD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2808" y="4379219"/>
            <a:ext cx="2118768" cy="1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2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4604</TotalTime>
  <Words>309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Ljubljana/RINSC Fluence Cross Calibration</vt:lpstr>
      <vt:lpstr>Anticipated Fluence vs. Calculated fluence for PIN and D0 diodes</vt:lpstr>
      <vt:lpstr>Ljubljana Pin Diode Annealing at 60C</vt:lpstr>
      <vt:lpstr>D0_CO138 Hamburg Model Fit</vt:lpstr>
      <vt:lpstr>Ljubljana D0 CV Curves</vt:lpstr>
      <vt:lpstr>Ljubljana D0 1/C^2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116</cp:revision>
  <dcterms:created xsi:type="dcterms:W3CDTF">2021-07-06T16:31:14Z</dcterms:created>
  <dcterms:modified xsi:type="dcterms:W3CDTF">2021-09-22T20:22:28Z</dcterms:modified>
</cp:coreProperties>
</file>