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65" r:id="rId2"/>
    <p:sldId id="264" r:id="rId3"/>
    <p:sldId id="260" r:id="rId4"/>
    <p:sldId id="262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4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Andrew Kent 7/6/2021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180F1-3E9A-D440-827C-A54D09809434}"/>
              </a:ext>
            </a:extLst>
          </p:cNvPr>
          <p:cNvSpPr>
            <a:spLocks/>
          </p:cNvSpPr>
          <p:nvPr userDrawn="1"/>
        </p:nvSpPr>
        <p:spPr>
          <a:xfrm>
            <a:off x="225085" y="6136622"/>
            <a:ext cx="1375115" cy="519211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BBA12-5FAB-F843-AD29-719D1759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348" y="301836"/>
            <a:ext cx="6333304" cy="600533"/>
          </a:xfrm>
        </p:spPr>
        <p:txBody>
          <a:bodyPr>
            <a:noAutofit/>
          </a:bodyPr>
          <a:lstStyle/>
          <a:p>
            <a:r>
              <a:rPr lang="en-US" sz="2000" dirty="0"/>
              <a:t>Ljubljana Diodes Measured vs. expected Fluence</a:t>
            </a:r>
          </a:p>
        </p:txBody>
      </p:sp>
      <p:pic>
        <p:nvPicPr>
          <p:cNvPr id="3" name="Picture 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638F351-AAD1-7143-8DF5-C1C20833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1" y="1671358"/>
            <a:ext cx="5689688" cy="3515285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2D07972-3383-2A44-84AB-FC044AC6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1357"/>
            <a:ext cx="5689690" cy="35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3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BBA12-5FAB-F843-AD29-719D1759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348" y="301836"/>
            <a:ext cx="6333304" cy="600533"/>
          </a:xfrm>
        </p:spPr>
        <p:txBody>
          <a:bodyPr>
            <a:noAutofit/>
          </a:bodyPr>
          <a:lstStyle/>
          <a:p>
            <a:r>
              <a:rPr lang="en-US" sz="2000" dirty="0"/>
              <a:t>Ljubljana Pin Diode Annealing at 60C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01D6553-1ED5-674F-8ED5-57587AD4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3" y="2006599"/>
            <a:ext cx="5471702" cy="337647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F18E7F8-9537-7340-8475-3D7CDB8C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07" y="2006600"/>
            <a:ext cx="5471700" cy="33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89659F-B19A-9940-80FB-FBF08786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682" y="157513"/>
            <a:ext cx="4874635" cy="291142"/>
          </a:xfrm>
        </p:spPr>
        <p:txBody>
          <a:bodyPr>
            <a:noAutofit/>
          </a:bodyPr>
          <a:lstStyle/>
          <a:p>
            <a:r>
              <a:rPr lang="en-US" sz="2000" dirty="0"/>
              <a:t>Ljubljana D0 CV Curves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B9443EF-1E85-F44B-ABC0-B00CC5EA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4" y="526539"/>
            <a:ext cx="2118763" cy="1412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80C201-2B68-D345-A277-B347CD74ED80}"/>
              </a:ext>
            </a:extLst>
          </p:cNvPr>
          <p:cNvSpPr txBox="1"/>
          <p:nvPr/>
        </p:nvSpPr>
        <p:spPr>
          <a:xfrm>
            <a:off x="787771" y="1968036"/>
            <a:ext cx="7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Min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3E629F1-8328-0F47-9975-F51B63C0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29" y="539238"/>
            <a:ext cx="2118763" cy="141250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AE6B560-5A6D-604B-958C-C2B94105A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314" y="539239"/>
            <a:ext cx="2118764" cy="141250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6481310-0465-1B40-8F7C-EBDDF2127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199" y="539238"/>
            <a:ext cx="2118764" cy="1412509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1596E773-A5F3-7F4A-993D-FA0450C8A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4084" y="539237"/>
            <a:ext cx="2118764" cy="1412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17151F-9584-6849-ABC9-27B6F534C5CC}"/>
              </a:ext>
            </a:extLst>
          </p:cNvPr>
          <p:cNvSpPr txBox="1"/>
          <p:nvPr/>
        </p:nvSpPr>
        <p:spPr>
          <a:xfrm>
            <a:off x="3181423" y="1970609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2F5CA-31A2-DF4A-8C86-E4E8A000B019}"/>
              </a:ext>
            </a:extLst>
          </p:cNvPr>
          <p:cNvSpPr txBox="1"/>
          <p:nvPr/>
        </p:nvSpPr>
        <p:spPr>
          <a:xfrm>
            <a:off x="5639308" y="1968036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C5C35-AD07-FC48-AF30-0F8D75F64A21}"/>
              </a:ext>
            </a:extLst>
          </p:cNvPr>
          <p:cNvSpPr txBox="1"/>
          <p:nvPr/>
        </p:nvSpPr>
        <p:spPr>
          <a:xfrm>
            <a:off x="8097193" y="1974698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13D9A5-A560-ED4F-878A-ED6D05E1A887}"/>
              </a:ext>
            </a:extLst>
          </p:cNvPr>
          <p:cNvSpPr txBox="1"/>
          <p:nvPr/>
        </p:nvSpPr>
        <p:spPr>
          <a:xfrm>
            <a:off x="10555078" y="1974698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Min</a:t>
            </a:r>
          </a:p>
        </p:txBody>
      </p: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38834705-F4F9-9B47-82BF-F78C54DA2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4" y="2426439"/>
            <a:ext cx="2118763" cy="1412509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08E98D3E-8FDB-FA48-95F9-2A7C6EA0C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0429" y="2426439"/>
            <a:ext cx="2118763" cy="1412509"/>
          </a:xfrm>
          <a:prstGeom prst="rect">
            <a:avLst/>
          </a:prstGeom>
        </p:spPr>
      </p:pic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02FCDF39-3566-BE48-94FD-008E49B88F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8315" y="2426439"/>
            <a:ext cx="2118763" cy="1412509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84EAAE6B-F5CF-D44B-AF05-A2DE20E932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199" y="2426439"/>
            <a:ext cx="2118763" cy="1412509"/>
          </a:xfrm>
          <a:prstGeom prst="rect">
            <a:avLst/>
          </a:prstGeom>
        </p:spPr>
      </p:pic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5033DB36-70F5-9C48-9627-D935A45B09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14083" y="2404794"/>
            <a:ext cx="2118763" cy="14125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FF273C9-1B04-2A49-81CC-3C610BBD40C9}"/>
              </a:ext>
            </a:extLst>
          </p:cNvPr>
          <p:cNvSpPr txBox="1"/>
          <p:nvPr/>
        </p:nvSpPr>
        <p:spPr>
          <a:xfrm>
            <a:off x="709272" y="3880346"/>
            <a:ext cx="8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CA1EE3-51EE-934D-8FBE-4C0F6DB507C5}"/>
              </a:ext>
            </a:extLst>
          </p:cNvPr>
          <p:cNvSpPr txBox="1"/>
          <p:nvPr/>
        </p:nvSpPr>
        <p:spPr>
          <a:xfrm>
            <a:off x="3167157" y="3929531"/>
            <a:ext cx="8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C9142-D58D-9A41-9191-F5E266DB47D1}"/>
              </a:ext>
            </a:extLst>
          </p:cNvPr>
          <p:cNvSpPr txBox="1"/>
          <p:nvPr/>
        </p:nvSpPr>
        <p:spPr>
          <a:xfrm>
            <a:off x="5625042" y="3908121"/>
            <a:ext cx="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Min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9213D5-61D9-F545-A150-37670D008C7F}"/>
              </a:ext>
            </a:extLst>
          </p:cNvPr>
          <p:cNvSpPr txBox="1"/>
          <p:nvPr/>
        </p:nvSpPr>
        <p:spPr>
          <a:xfrm>
            <a:off x="8082926" y="3908121"/>
            <a:ext cx="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Min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E4BBAE-8FC6-5C42-8CD3-D8C8AD5A3222}"/>
              </a:ext>
            </a:extLst>
          </p:cNvPr>
          <p:cNvSpPr txBox="1"/>
          <p:nvPr/>
        </p:nvSpPr>
        <p:spPr>
          <a:xfrm>
            <a:off x="10540810" y="3908121"/>
            <a:ext cx="8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Min</a:t>
            </a:r>
          </a:p>
        </p:txBody>
      </p:sp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D4BA883A-678A-534F-958B-1AF835C9AD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44" y="4379222"/>
            <a:ext cx="2118763" cy="14125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23B5954-43EF-964F-B1C0-D6F855DD2905}"/>
              </a:ext>
            </a:extLst>
          </p:cNvPr>
          <p:cNvSpPr txBox="1"/>
          <p:nvPr/>
        </p:nvSpPr>
        <p:spPr>
          <a:xfrm>
            <a:off x="590001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1A151C-2F1F-034E-A175-C87F435B8D41}"/>
              </a:ext>
            </a:extLst>
          </p:cNvPr>
          <p:cNvSpPr txBox="1"/>
          <p:nvPr/>
        </p:nvSpPr>
        <p:spPr>
          <a:xfrm>
            <a:off x="3107521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 Min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C9D68F-5DE1-794A-AFCB-E45FD498BC9E}"/>
              </a:ext>
            </a:extLst>
          </p:cNvPr>
          <p:cNvSpPr txBox="1"/>
          <p:nvPr/>
        </p:nvSpPr>
        <p:spPr>
          <a:xfrm>
            <a:off x="5565406" y="5793469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Min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94F447-152E-3F4E-B97B-7F7B62E9B3E5}"/>
              </a:ext>
            </a:extLst>
          </p:cNvPr>
          <p:cNvSpPr txBox="1"/>
          <p:nvPr/>
        </p:nvSpPr>
        <p:spPr>
          <a:xfrm>
            <a:off x="8023290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 Min</a:t>
            </a:r>
          </a:p>
        </p:txBody>
      </p:sp>
      <p:pic>
        <p:nvPicPr>
          <p:cNvPr id="45" name="Picture 44" descr="Chart, line chart&#10;&#10;Description automatically generated">
            <a:extLst>
              <a:ext uri="{FF2B5EF4-FFF2-40B4-BE49-F238E27FC236}">
                <a16:creationId xmlns:a16="http://schemas.microsoft.com/office/drawing/2014/main" id="{43EE6F60-F454-3A40-8852-B3414E0FE6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5093" y="4412110"/>
            <a:ext cx="2069432" cy="1379621"/>
          </a:xfrm>
          <a:prstGeom prst="rect">
            <a:avLst/>
          </a:prstGeom>
        </p:spPr>
      </p:pic>
      <p:pic>
        <p:nvPicPr>
          <p:cNvPr id="47" name="Picture 46" descr="Chart, line chart&#10;&#10;Description automatically generated">
            <a:extLst>
              <a:ext uri="{FF2B5EF4-FFF2-40B4-BE49-F238E27FC236}">
                <a16:creationId xmlns:a16="http://schemas.microsoft.com/office/drawing/2014/main" id="{EDD6DE90-F6B4-C944-8C2D-6B662E29A3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6617" y="4395665"/>
            <a:ext cx="2118764" cy="1412509"/>
          </a:xfrm>
          <a:prstGeom prst="rect">
            <a:avLst/>
          </a:prstGeom>
        </p:spPr>
      </p:pic>
      <p:pic>
        <p:nvPicPr>
          <p:cNvPr id="49" name="Picture 48" descr="Chart, line chart&#10;&#10;Description automatically generated">
            <a:extLst>
              <a:ext uri="{FF2B5EF4-FFF2-40B4-BE49-F238E27FC236}">
                <a16:creationId xmlns:a16="http://schemas.microsoft.com/office/drawing/2014/main" id="{CDFBC564-DDD8-8E45-AD50-DBAD2DED1C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3934" y="4383199"/>
            <a:ext cx="2118765" cy="14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89659F-B19A-9940-80FB-FBF08786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682" y="157513"/>
            <a:ext cx="4874635" cy="291142"/>
          </a:xfrm>
        </p:spPr>
        <p:txBody>
          <a:bodyPr>
            <a:noAutofit/>
          </a:bodyPr>
          <a:lstStyle/>
          <a:p>
            <a:r>
              <a:rPr lang="en-US" sz="2000" dirty="0"/>
              <a:t>Ljubljana D0 1/C^2 Curves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0C201-2B68-D345-A277-B347CD74ED80}"/>
              </a:ext>
            </a:extLst>
          </p:cNvPr>
          <p:cNvSpPr txBox="1"/>
          <p:nvPr/>
        </p:nvSpPr>
        <p:spPr>
          <a:xfrm>
            <a:off x="787771" y="1968036"/>
            <a:ext cx="7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7151F-9584-6849-ABC9-27B6F534C5CC}"/>
              </a:ext>
            </a:extLst>
          </p:cNvPr>
          <p:cNvSpPr txBox="1"/>
          <p:nvPr/>
        </p:nvSpPr>
        <p:spPr>
          <a:xfrm>
            <a:off x="3181423" y="1970609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2F5CA-31A2-DF4A-8C86-E4E8A000B019}"/>
              </a:ext>
            </a:extLst>
          </p:cNvPr>
          <p:cNvSpPr txBox="1"/>
          <p:nvPr/>
        </p:nvSpPr>
        <p:spPr>
          <a:xfrm>
            <a:off x="5639308" y="1968036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C5C35-AD07-FC48-AF30-0F8D75F64A21}"/>
              </a:ext>
            </a:extLst>
          </p:cNvPr>
          <p:cNvSpPr txBox="1"/>
          <p:nvPr/>
        </p:nvSpPr>
        <p:spPr>
          <a:xfrm>
            <a:off x="8097193" y="1974698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13D9A5-A560-ED4F-878A-ED6D05E1A887}"/>
              </a:ext>
            </a:extLst>
          </p:cNvPr>
          <p:cNvSpPr txBox="1"/>
          <p:nvPr/>
        </p:nvSpPr>
        <p:spPr>
          <a:xfrm>
            <a:off x="10555078" y="1974698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F273C9-1B04-2A49-81CC-3C610BBD40C9}"/>
              </a:ext>
            </a:extLst>
          </p:cNvPr>
          <p:cNvSpPr txBox="1"/>
          <p:nvPr/>
        </p:nvSpPr>
        <p:spPr>
          <a:xfrm>
            <a:off x="709272" y="3880346"/>
            <a:ext cx="8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CA1EE3-51EE-934D-8FBE-4C0F6DB507C5}"/>
              </a:ext>
            </a:extLst>
          </p:cNvPr>
          <p:cNvSpPr txBox="1"/>
          <p:nvPr/>
        </p:nvSpPr>
        <p:spPr>
          <a:xfrm>
            <a:off x="3167157" y="3929531"/>
            <a:ext cx="8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C9142-D58D-9A41-9191-F5E266DB47D1}"/>
              </a:ext>
            </a:extLst>
          </p:cNvPr>
          <p:cNvSpPr txBox="1"/>
          <p:nvPr/>
        </p:nvSpPr>
        <p:spPr>
          <a:xfrm>
            <a:off x="5625042" y="3908121"/>
            <a:ext cx="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Min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9213D5-61D9-F545-A150-37670D008C7F}"/>
              </a:ext>
            </a:extLst>
          </p:cNvPr>
          <p:cNvSpPr txBox="1"/>
          <p:nvPr/>
        </p:nvSpPr>
        <p:spPr>
          <a:xfrm>
            <a:off x="8082926" y="3908121"/>
            <a:ext cx="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Min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E4BBAE-8FC6-5C42-8CD3-D8C8AD5A3222}"/>
              </a:ext>
            </a:extLst>
          </p:cNvPr>
          <p:cNvSpPr txBox="1"/>
          <p:nvPr/>
        </p:nvSpPr>
        <p:spPr>
          <a:xfrm>
            <a:off x="10540810" y="3908121"/>
            <a:ext cx="8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Min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3B5954-43EF-964F-B1C0-D6F855DD2905}"/>
              </a:ext>
            </a:extLst>
          </p:cNvPr>
          <p:cNvSpPr txBox="1"/>
          <p:nvPr/>
        </p:nvSpPr>
        <p:spPr>
          <a:xfrm>
            <a:off x="590001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Min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9C707A8-08DD-8F48-AE2C-670D920C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" y="562189"/>
            <a:ext cx="2118764" cy="141250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697C702-206B-484B-A246-EFACF0F0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80" y="562187"/>
            <a:ext cx="2118763" cy="141250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8E70656-2D78-8F4B-B037-BCFA131B9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617" y="562187"/>
            <a:ext cx="2118763" cy="141250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68A1CEA-F643-BB4E-BA3D-A35EBD792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56" y="562187"/>
            <a:ext cx="2118764" cy="1412509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3F5B4A1A-D50A-2547-91F2-0A5297938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0694" y="555527"/>
            <a:ext cx="2118763" cy="1412509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986D2397-D63D-7A4A-8039-7CD96709D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4" y="2495612"/>
            <a:ext cx="2118763" cy="1412509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ABCE244A-52F4-1D40-B7B0-1498B8844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9580" y="2467837"/>
            <a:ext cx="2118763" cy="1412509"/>
          </a:xfrm>
          <a:prstGeom prst="rect">
            <a:avLst/>
          </a:prstGeom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9A852991-81BE-3C42-9598-F953B78B20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6615" y="2467836"/>
            <a:ext cx="2118765" cy="1412510"/>
          </a:xfrm>
          <a:prstGeom prst="rect">
            <a:avLst/>
          </a:prstGeom>
        </p:spPr>
      </p:pic>
      <p:pic>
        <p:nvPicPr>
          <p:cNvPr id="42" name="Picture 41" descr="Chart, line chart&#10;&#10;Description automatically generated">
            <a:extLst>
              <a:ext uri="{FF2B5EF4-FFF2-40B4-BE49-F238E27FC236}">
                <a16:creationId xmlns:a16="http://schemas.microsoft.com/office/drawing/2014/main" id="{50C044F3-783C-E043-A248-68388A6CA4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3655" y="2495611"/>
            <a:ext cx="2118765" cy="1412510"/>
          </a:xfrm>
          <a:prstGeom prst="rect">
            <a:avLst/>
          </a:prstGeom>
        </p:spPr>
      </p:pic>
      <p:pic>
        <p:nvPicPr>
          <p:cNvPr id="44" name="Picture 43" descr="Chart, line chart&#10;&#10;Description automatically generated">
            <a:extLst>
              <a:ext uri="{FF2B5EF4-FFF2-40B4-BE49-F238E27FC236}">
                <a16:creationId xmlns:a16="http://schemas.microsoft.com/office/drawing/2014/main" id="{CAF42A2B-9704-D647-9740-8A58629620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0690" y="2467837"/>
            <a:ext cx="2118765" cy="1412510"/>
          </a:xfrm>
          <a:prstGeom prst="rect">
            <a:avLst/>
          </a:prstGeom>
        </p:spPr>
      </p:pic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FFA07CBA-0083-2943-9D32-787F2D03A2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43" y="4379220"/>
            <a:ext cx="2118767" cy="14125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ECAD0D7-EB89-EC47-9AA0-85EB35C27A62}"/>
              </a:ext>
            </a:extLst>
          </p:cNvPr>
          <p:cNvSpPr txBox="1"/>
          <p:nvPr/>
        </p:nvSpPr>
        <p:spPr>
          <a:xfrm>
            <a:off x="3107521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 Min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4E0AEC-FEC2-2247-B0FB-5921802600B4}"/>
              </a:ext>
            </a:extLst>
          </p:cNvPr>
          <p:cNvSpPr txBox="1"/>
          <p:nvPr/>
        </p:nvSpPr>
        <p:spPr>
          <a:xfrm>
            <a:off x="5565406" y="5793469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Min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A8C9E-278C-2645-BF4C-90125E0585E4}"/>
              </a:ext>
            </a:extLst>
          </p:cNvPr>
          <p:cNvSpPr txBox="1"/>
          <p:nvPr/>
        </p:nvSpPr>
        <p:spPr>
          <a:xfrm>
            <a:off x="8023290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 Min</a:t>
            </a:r>
          </a:p>
        </p:txBody>
      </p:sp>
      <p:pic>
        <p:nvPicPr>
          <p:cNvPr id="51" name="Picture 50" descr="Chart&#10;&#10;Description automatically generated">
            <a:extLst>
              <a:ext uri="{FF2B5EF4-FFF2-40B4-BE49-F238E27FC236}">
                <a16:creationId xmlns:a16="http://schemas.microsoft.com/office/drawing/2014/main" id="{F10BD90A-2CC9-814E-ACF3-94B84ED5BC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427" y="4379222"/>
            <a:ext cx="2118763" cy="1412509"/>
          </a:xfrm>
          <a:prstGeom prst="rect">
            <a:avLst/>
          </a:prstGeom>
        </p:spPr>
      </p:pic>
      <p:pic>
        <p:nvPicPr>
          <p:cNvPr id="53" name="Picture 52" descr="Chart&#10;&#10;Description automatically generated">
            <a:extLst>
              <a:ext uri="{FF2B5EF4-FFF2-40B4-BE49-F238E27FC236}">
                <a16:creationId xmlns:a16="http://schemas.microsoft.com/office/drawing/2014/main" id="{3643EA63-8F0D-9F47-A285-C9282810D0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6615" y="4379219"/>
            <a:ext cx="2118768" cy="1412512"/>
          </a:xfrm>
          <a:prstGeom prst="rect">
            <a:avLst/>
          </a:prstGeom>
        </p:spPr>
      </p:pic>
      <p:pic>
        <p:nvPicPr>
          <p:cNvPr id="55" name="Picture 54" descr="Chart, line chart&#10;&#10;Description automatically generated">
            <a:extLst>
              <a:ext uri="{FF2B5EF4-FFF2-40B4-BE49-F238E27FC236}">
                <a16:creationId xmlns:a16="http://schemas.microsoft.com/office/drawing/2014/main" id="{D5CA5E4A-37D6-7B40-B095-134DEC1CDD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2808" y="4379219"/>
            <a:ext cx="2118768" cy="14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8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697B9BB-2A3F-6A4D-A065-39DDA2409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50" y="493184"/>
            <a:ext cx="5264967" cy="5103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E2D82-DD18-1546-BA4C-825E3F70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961" y="2503586"/>
            <a:ext cx="3670300" cy="1333500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14323E1-C8F8-8F4B-983A-98C305313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375" y="874862"/>
            <a:ext cx="4949472" cy="10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091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000000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{03C96078-9C4E-E94D-8860-1527333A327B}tf10001120</Template>
  <TotalTime>4551</TotalTime>
  <Words>81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Ljubljana Diodes Measured vs. expected Fluence</vt:lpstr>
      <vt:lpstr>Ljubljana Pin Diode Annealing at 60C</vt:lpstr>
      <vt:lpstr>Ljubljana D0 CV Curves</vt:lpstr>
      <vt:lpstr>Ljubljana D0 1/C^2 Curves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Annealing Analysis of Pin Diodes</dc:title>
  <dc:creator>Kent, Andrew</dc:creator>
  <cp:lastModifiedBy>Kent, Andrew</cp:lastModifiedBy>
  <cp:revision>103</cp:revision>
  <dcterms:created xsi:type="dcterms:W3CDTF">2021-07-06T16:31:14Z</dcterms:created>
  <dcterms:modified xsi:type="dcterms:W3CDTF">2021-09-20T19:27:29Z</dcterms:modified>
</cp:coreProperties>
</file>