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PEtw0O8aL5u5IgDoimRpp97sW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31439A-D56C-436A-A9DA-FB7A24A3681E}">
  <a:tblStyle styleId="{1831439A-D56C-436A-A9DA-FB7A24A36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F511AB-98AC-4AC4-A2FD-84A929270CF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53"/>
    <p:restoredTop sz="93328"/>
  </p:normalViewPr>
  <p:slideViewPr>
    <p:cSldViewPr snapToGrid="0" snapToObjects="1">
      <p:cViewPr varScale="1">
        <p:scale>
          <a:sx n="87" d="100"/>
          <a:sy n="87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"/>
          <p:cNvGraphicFramePr/>
          <p:nvPr>
            <p:extLst>
              <p:ext uri="{D42A27DB-BD31-4B8C-83A1-F6EECF244321}">
                <p14:modId xmlns:p14="http://schemas.microsoft.com/office/powerpoint/2010/main" val="1772385157"/>
              </p:ext>
            </p:extLst>
          </p:nvPr>
        </p:nvGraphicFramePr>
        <p:xfrm>
          <a:off x="460347" y="525965"/>
          <a:ext cx="10878939" cy="5935307"/>
        </p:xfrm>
        <a:graphic>
          <a:graphicData uri="http://schemas.openxmlformats.org/drawingml/2006/table">
            <a:tbl>
              <a:tblPr firstRow="1" bandRow="1">
                <a:tableStyleId>{0FF511AB-98AC-4AC4-A2FD-84A929270CF4}</a:tableStyleId>
              </a:tblPr>
              <a:tblGrid>
                <a:gridCol w="2753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96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Position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Z-</a:t>
                      </a:r>
                      <a:r>
                        <a:rPr lang="en-US" sz="1800" dirty="0" err="1"/>
                        <a:t>Dist</a:t>
                      </a:r>
                      <a:r>
                        <a:rPr lang="en-US" sz="1800" dirty="0"/>
                        <a:t> (mm)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Face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4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105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25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2.20E+14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106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53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2.01E+14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109, 110, 111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1.51E+14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1.59E+14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2.07E+14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107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102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1.70E+14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00FF"/>
                          </a:solidFill>
                          <a:sym typeface="Arial"/>
                        </a:rPr>
                        <a:t>Pin 108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00FF"/>
                          </a:solidFill>
                          <a:sym typeface="Arial"/>
                        </a:rPr>
                        <a:t>127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1.43E+14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4384174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Foil F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72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D0122 (Small, Large)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67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(,)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D0124 (Small, Large)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65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(,)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68411836"/>
                  </a:ext>
                </a:extLst>
              </a:tr>
            </a:tbl>
          </a:graphicData>
        </a:graphic>
      </p:graphicFrame>
      <p:sp>
        <p:nvSpPr>
          <p:cNvPr id="101" name="Google Shape;101;p1"/>
          <p:cNvSpPr txBox="1"/>
          <p:nvPr/>
        </p:nvSpPr>
        <p:spPr>
          <a:xfrm>
            <a:off x="1365662" y="64341"/>
            <a:ext cx="9868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minute Rabbit Run 3/1/2021    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D0D-B46F-7340-9B9A-323C3A71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7615238"/>
            <a:ext cx="10515600" cy="28527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3AF43-303A-0F45-8463-6E02C330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0" y="8386763"/>
            <a:ext cx="1051560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BFD368-4FBA-9B43-92F9-33B70601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4069" cy="22584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287B44-2345-0948-B791-931562B8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0"/>
            <a:ext cx="2588671" cy="22584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4F6DAC-B3E3-A343-A0FC-930596673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70" y="-38100"/>
            <a:ext cx="2686505" cy="22965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68D765-1021-AE4C-A89F-6757AFA57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627" y="-19051"/>
            <a:ext cx="2632342" cy="22965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D4A42A-0655-364F-B42E-1739C28B4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58429"/>
            <a:ext cx="2664069" cy="23242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671143-A21F-ED4E-AE18-271B7960A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621" y="2258429"/>
            <a:ext cx="2664069" cy="23242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17D3156-7FC4-0D43-B53A-DCA0A567C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1787" y="2258429"/>
            <a:ext cx="2664069" cy="23242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378029-B149-1B40-9209-5D17877CE1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2967" y="2277478"/>
            <a:ext cx="2741662" cy="2324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3E3ED-0DBB-1C4C-BBBD-554B67EAD0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4516858"/>
            <a:ext cx="2664068" cy="23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3E18-E21B-3940-B806-8D84F15A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62" y="7173836"/>
            <a:ext cx="10515600" cy="28527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82AD9-0A02-CE4D-AE15-360BBC78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162" y="8169004"/>
            <a:ext cx="1051560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8EB98-28E7-C443-86A5-448717AA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918"/>
            <a:ext cx="5881864" cy="4992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DE92B-AC29-2A4C-AB31-633D6155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36" y="839918"/>
            <a:ext cx="5881864" cy="50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3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77</Words>
  <Application>Microsoft Macintosh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MTD Rabbit Run, 20 min</dc:title>
  <dc:creator>Spencer, Eric</dc:creator>
  <cp:lastModifiedBy>Kent, Andrew</cp:lastModifiedBy>
  <cp:revision>20</cp:revision>
  <dcterms:created xsi:type="dcterms:W3CDTF">2020-11-06T16:10:41Z</dcterms:created>
  <dcterms:modified xsi:type="dcterms:W3CDTF">2021-03-19T13:28:51Z</dcterms:modified>
</cp:coreProperties>
</file>