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0"/>
    <p:restoredTop sz="94715"/>
  </p:normalViewPr>
  <p:slideViewPr>
    <p:cSldViewPr snapToGrid="0" snapToObjects="1">
      <p:cViewPr varScale="1">
        <p:scale>
          <a:sx n="78" d="100"/>
          <a:sy n="78" d="100"/>
        </p:scale>
        <p:origin x="184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61DE-B7C4-454D-850C-66DD26DEB2E3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8781-54B3-004D-A845-3099F8A40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5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61DE-B7C4-454D-850C-66DD26DEB2E3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8781-54B3-004D-A845-3099F8A40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2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61DE-B7C4-454D-850C-66DD26DEB2E3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8781-54B3-004D-A845-3099F8A40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6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61DE-B7C4-454D-850C-66DD26DEB2E3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8781-54B3-004D-A845-3099F8A40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0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61DE-B7C4-454D-850C-66DD26DEB2E3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8781-54B3-004D-A845-3099F8A40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1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61DE-B7C4-454D-850C-66DD26DEB2E3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8781-54B3-004D-A845-3099F8A40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3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61DE-B7C4-454D-850C-66DD26DEB2E3}" type="datetimeFigureOut">
              <a:rPr lang="en-US" smtClean="0"/>
              <a:t>4/9/21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8781-54B3-004D-A845-3099F8A40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7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61DE-B7C4-454D-850C-66DD26DEB2E3}" type="datetimeFigureOut">
              <a:rPr lang="en-US" smtClean="0"/>
              <a:t>4/9/21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8781-54B3-004D-A845-3099F8A40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7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61DE-B7C4-454D-850C-66DD26DEB2E3}" type="datetimeFigureOut">
              <a:rPr lang="en-US" smtClean="0"/>
              <a:t>4/9/21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8781-54B3-004D-A845-3099F8A40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61DE-B7C4-454D-850C-66DD26DEB2E3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8781-54B3-004D-A845-3099F8A40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2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61DE-B7C4-454D-850C-66DD26DEB2E3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8781-54B3-004D-A845-3099F8A40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4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B61DE-B7C4-454D-850C-66DD26DEB2E3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E8781-54B3-004D-A845-3099F8A40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4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CD06-3E2E-8F4E-9F30-1048EA65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and Scaling Annealing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0C43C-9DAC-2745-95B3-1112E4BA9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Rabbit runs only</a:t>
            </a:r>
          </a:p>
          <a:p>
            <a:pPr lvl="1"/>
            <a:r>
              <a:rPr lang="en-US" dirty="0"/>
              <a:t>Reactor assumed to be ~80C based on temperature stickers</a:t>
            </a:r>
          </a:p>
          <a:p>
            <a:r>
              <a:rPr lang="en-US" dirty="0"/>
              <a:t>Shifted based on time in reactor (should also be shifted based on 80C to ~C conversion)</a:t>
            </a:r>
          </a:p>
          <a:p>
            <a:r>
              <a:rPr lang="en-US" dirty="0"/>
              <a:t>Scaled/Normalized to 80C 10-minute Rabbits  </a:t>
            </a:r>
          </a:p>
          <a:p>
            <a:pPr lvl="1"/>
            <a:r>
              <a:rPr lang="en-US" dirty="0"/>
              <a:t>The pin diodes which spent the least time in the reactor</a:t>
            </a:r>
          </a:p>
          <a:p>
            <a:pPr lvl="1"/>
            <a:r>
              <a:rPr lang="en-US" dirty="0"/>
              <a:t>Annealed at the temperature all pins we assume all pins would have experienced in the reactor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6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37A37-C6C4-124D-9990-17151C25F4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8C54B-49F7-FE49-AA01-D9F7376F04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49A812F-84D6-894A-8A22-2780EF843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34290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E23ADCC-C679-6A41-9567-AC6772F8D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3602038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B8D7696-CA6B-DC41-B5FA-21761B7FB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5136"/>
            <a:ext cx="6096000" cy="3432864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D67757A4-235C-1045-B5B9-6A05E6246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09963"/>
            <a:ext cx="6096000" cy="334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1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CD73-8083-114B-B66B-F24FAF01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with One vs. Two Exponentials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94A922A-7BFF-914B-A14B-91058A557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383" y="1459543"/>
            <a:ext cx="4846320" cy="4846320"/>
          </a:xfrm>
        </p:spPr>
      </p:pic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5096E860-F1FA-CB41-A5D9-8DE6B0521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299" y="1459543"/>
            <a:ext cx="484632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9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C6A4-34D5-EE43-B939-77681D6A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7ABD47C-96DD-2845-B567-427785293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6096000" cy="3429001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01A87DF-4809-AD4D-B00A-638245FEB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"/>
            <a:ext cx="6096000" cy="342900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B65AA248-3483-D142-8D78-13A732C65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4086"/>
            <a:ext cx="6096000" cy="3433912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57279BA9-91F0-F043-B00B-8400FEBE5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24086"/>
            <a:ext cx="6096000" cy="343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7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8B21-046E-734B-97F7-45BF85E7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8" y="369282"/>
            <a:ext cx="6095999" cy="915035"/>
          </a:xfrm>
        </p:spPr>
        <p:txBody>
          <a:bodyPr/>
          <a:lstStyle/>
          <a:p>
            <a:r>
              <a:rPr lang="en-US" dirty="0"/>
              <a:t>Splitting the Exponentials</a:t>
            </a:r>
          </a:p>
        </p:txBody>
      </p:sp>
      <p:pic>
        <p:nvPicPr>
          <p:cNvPr id="5" name="Content Placeholder 4" descr="Application&#10;&#10;Description automatically generated">
            <a:extLst>
              <a:ext uri="{FF2B5EF4-FFF2-40B4-BE49-F238E27FC236}">
                <a16:creationId xmlns:a16="http://schemas.microsoft.com/office/drawing/2014/main" id="{A1BAB7F4-9A75-F34A-9E94-10887B922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233" y="1280160"/>
            <a:ext cx="5074231" cy="2743200"/>
          </a:xfr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81C863EF-AFAC-3C4E-B738-B79442E65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537" y="1462546"/>
            <a:ext cx="5074920" cy="2474022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D1432D3-1C14-4E48-AC91-2689D18AA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4" y="4023360"/>
            <a:ext cx="5074920" cy="2283714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316DB391-DEA9-F54D-8E4C-61631C04E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6537" y="4114797"/>
            <a:ext cx="5074920" cy="228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8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D46E-DB1D-E74E-8B1B-0CAEE70E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100C Fitted Function to Other Annealing Runs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42968-82B6-3F4D-BDA7-454CE938C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 -&gt; a(t-b)</a:t>
            </a:r>
          </a:p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Regardless of annealing temperature, diodes irradiated to the same amount will converge to same folding voltage at infinite time</a:t>
            </a:r>
          </a:p>
          <a:p>
            <a:pPr lvl="1"/>
            <a:r>
              <a:rPr lang="en-US" dirty="0"/>
              <a:t> Shifting in ”b” allows for slightly lower or higher initial </a:t>
            </a:r>
            <a:r>
              <a:rPr lang="en-US" dirty="0" err="1"/>
              <a:t>Vf</a:t>
            </a:r>
            <a:endParaRPr lang="en-US" dirty="0"/>
          </a:p>
          <a:p>
            <a:r>
              <a:rPr lang="en-US" dirty="0"/>
              <a:t>Scaled to 100C because it was the most “matured”, i.e. reached the greatest % decrease </a:t>
            </a:r>
          </a:p>
          <a:p>
            <a:r>
              <a:rPr lang="en-US" dirty="0"/>
              <a:t>Resulting issues due to “not ideal” fitting likely due to not annealing long enough for 40C &amp; 60C (?) </a:t>
            </a:r>
          </a:p>
        </p:txBody>
      </p:sp>
    </p:spTree>
    <p:extLst>
      <p:ext uri="{BB962C8B-B14F-4D97-AF65-F5344CB8AC3E}">
        <p14:creationId xmlns:p14="http://schemas.microsoft.com/office/powerpoint/2010/main" val="139516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F62E-C1A3-AC4B-B2CB-B1F44865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41BD5AF-02BB-2B4A-AF2F-8EC716C38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3429000"/>
          </a:xfrm>
          <a:prstGeom prst="rect">
            <a:avLst/>
          </a:prstGeom>
        </p:spPr>
      </p:pic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B9010ECD-DDB2-4F40-867D-C2D684518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8998"/>
            <a:ext cx="6096000" cy="3429001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339ED3D7-F1BD-3645-855D-9D12E68A1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28996"/>
            <a:ext cx="6096000" cy="3429001"/>
          </a:xfrm>
          <a:prstGeom prst="rect">
            <a:avLst/>
          </a:prstGeom>
        </p:spPr>
      </p:pic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B253334C-38C1-D542-9E9C-9569CA630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6096000" cy="3428994"/>
          </a:xfrm>
        </p:spPr>
      </p:pic>
    </p:spTree>
    <p:extLst>
      <p:ext uri="{BB962C8B-B14F-4D97-AF65-F5344CB8AC3E}">
        <p14:creationId xmlns:p14="http://schemas.microsoft.com/office/powerpoint/2010/main" val="150222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C890-0E4C-D240-9FC3-3593BECAA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9" y="339838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Plotting Exponential Scaling vs. Annealing Temperature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B4F5DC-0D51-4BB7-93FC-5507EB7B5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2484115"/>
            <a:ext cx="4008384" cy="3692848"/>
          </a:xfrm>
        </p:spPr>
        <p:txBody>
          <a:bodyPr>
            <a:normAutofit/>
          </a:bodyPr>
          <a:lstStyle/>
          <a:p>
            <a:r>
              <a:rPr lang="en-US" sz="2000" dirty="0"/>
              <a:t>Further fill in annealing temperature with 50C, 70C, 90C</a:t>
            </a:r>
          </a:p>
          <a:p>
            <a:r>
              <a:rPr lang="en-US" sz="2000" dirty="0"/>
              <a:t>Extend 40C and 60C annealing to longer durations with larger step sizes</a:t>
            </a:r>
          </a:p>
          <a:p>
            <a:r>
              <a:rPr lang="en-US" sz="2000" dirty="0"/>
              <a:t>Maybe only considering the “long tail” 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50B77CD-BD21-0446-8DC9-750881502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086" y="1603060"/>
            <a:ext cx="5995728" cy="43618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9CA0F3-F074-AA44-B468-28F10F611BDE}"/>
              </a:ext>
            </a:extLst>
          </p:cNvPr>
          <p:cNvSpPr txBox="1"/>
          <p:nvPr/>
        </p:nvSpPr>
        <p:spPr>
          <a:xfrm>
            <a:off x="772210" y="1803078"/>
            <a:ext cx="206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Ideas:</a:t>
            </a:r>
          </a:p>
        </p:txBody>
      </p:sp>
    </p:spTree>
    <p:extLst>
      <p:ext uri="{BB962C8B-B14F-4D97-AF65-F5344CB8AC3E}">
        <p14:creationId xmlns:p14="http://schemas.microsoft.com/office/powerpoint/2010/main" val="2759544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212</Words>
  <Application>Microsoft Macintosh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Shifting and Scaling Annealing Data </vt:lpstr>
      <vt:lpstr>PowerPoint Presentation</vt:lpstr>
      <vt:lpstr>Fitting with One vs. Two Exponentials</vt:lpstr>
      <vt:lpstr>PowerPoint Presentation</vt:lpstr>
      <vt:lpstr>Splitting the Exponentials</vt:lpstr>
      <vt:lpstr>Scaling 100C Fitted Function to Other Annealing Runs</vt:lpstr>
      <vt:lpstr>PowerPoint Presentation</vt:lpstr>
      <vt:lpstr>Plotting Exponential Scaling vs. Annealing Temperature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Kent, Andrew</dc:creator>
  <cp:lastModifiedBy>Kent, Andrew</cp:lastModifiedBy>
  <cp:revision>14</cp:revision>
  <dcterms:created xsi:type="dcterms:W3CDTF">2021-04-09T15:59:16Z</dcterms:created>
  <dcterms:modified xsi:type="dcterms:W3CDTF">2021-04-09T18:00:21Z</dcterms:modified>
</cp:coreProperties>
</file>