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8"/>
    <p:restoredTop sz="94692"/>
  </p:normalViewPr>
  <p:slideViewPr>
    <p:cSldViewPr snapToGrid="0" snapToObjects="1">
      <p:cViewPr varScale="1">
        <p:scale>
          <a:sx n="76" d="100"/>
          <a:sy n="76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30A4-DD6E-B94C-872A-9B7E3F6DA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D4BB3-9DDD-7448-9DC6-B747364A4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D4874-08B7-A54A-9374-A7043EBF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B45-25C8-5C4B-B5EA-7F3EB08A2A44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21B2-3770-2844-8581-D6B46143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03B2-4FDB-264A-A83F-7C261710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1B-09DC-0C4C-B6B5-D243C045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0FE2-E938-8148-A179-2FD43236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41882-C9DB-E740-BC5F-48ADF01CD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BE3B-5260-344C-86E1-14C0FFC3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B45-25C8-5C4B-B5EA-7F3EB08A2A44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163BA-30FF-8A45-932A-693C1027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8910-6E1B-C34A-BF56-82D3328F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1B-09DC-0C4C-B6B5-D243C045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8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1A822-EB46-DB4C-86A3-E9409165E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35EBA-C1E9-A64C-BFAD-BF29247B5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77C6F-648C-F44C-BB1E-2AFDE996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B45-25C8-5C4B-B5EA-7F3EB08A2A44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794F-6942-FB4A-B6DC-CF18DA7A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9B12-10AC-7D45-8DA4-F4077601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1B-09DC-0C4C-B6B5-D243C045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853D-2CBB-8947-B334-3520D956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5E225-D126-3243-B34C-493B7C105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CB5A-532A-0F42-865E-939F0BC5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B45-25C8-5C4B-B5EA-7F3EB08A2A44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ED2E-DCF6-B449-8AF4-4ED1409E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F9F9-AA9E-5C49-8107-8DC33BBE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1B-09DC-0C4C-B6B5-D243C045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0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71D7-F4FF-F046-9233-5E25D62C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E4CB5-73E4-AD4C-870C-6228E327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D212-6858-A84F-AB5F-FCF66E75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B45-25C8-5C4B-B5EA-7F3EB08A2A44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3846B-3CD8-3F42-A9C7-7CDFC564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8F450-0840-544A-97F3-59EADC94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1B-09DC-0C4C-B6B5-D243C045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3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6CD6-487E-3845-ADBD-B34D6453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F83A-39BE-6242-856A-A3D0C6A8B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C357D-F6D5-D04A-B876-37CE8A342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7BEE8-8CA8-9248-8D6B-02ECCA60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B45-25C8-5C4B-B5EA-7F3EB08A2A44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76AD9-303A-B141-BC9C-3FF48277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CB9D1-31B8-464B-B659-3E5C8558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1B-09DC-0C4C-B6B5-D243C045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A6EC-1D53-2246-8A3C-51A41888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86C1F-76D5-1A4D-B1AD-F06BED717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F3C21-B974-B341-9507-9950D2B79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C50C8-8D5E-3443-8232-41D8B43EC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F8A9C-7698-A749-A243-1D26A851B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E13EA-47AF-2D43-B328-4E4CDA8E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B45-25C8-5C4B-B5EA-7F3EB08A2A44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D2771-8740-E34E-928C-6CF0EAFD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D08CD-DF90-8D49-BC67-5CE6E38A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1B-09DC-0C4C-B6B5-D243C045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7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411B-5DE6-EC40-B54E-2AA83477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74A2B-AC54-1C43-85E2-90EE3138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B45-25C8-5C4B-B5EA-7F3EB08A2A44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0AAB3-9852-6C43-8D88-47CE9E72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EC7D7-5376-A04C-A1D5-91235093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1B-09DC-0C4C-B6B5-D243C045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2C127-5F97-494F-B5CE-AC4098DC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B45-25C8-5C4B-B5EA-7F3EB08A2A44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FD754-56BC-924D-BF4D-0297CF49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658FF-0A05-3D45-B968-5D25AE19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1B-09DC-0C4C-B6B5-D243C045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08D-6958-1649-84D4-DB841555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42C9-F056-834C-A5C5-FB62D7AA0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99F81-D6B9-054A-BDF3-E6055DD9C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63999-3A2F-B04C-9DC4-2DCE8BAF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B45-25C8-5C4B-B5EA-7F3EB08A2A44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C7805-7987-284D-A368-D5EAA69C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76F50-DBA6-A14D-8FB5-35071F02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1B-09DC-0C4C-B6B5-D243C045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2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A75B-F004-E048-A3DD-ABE49AE8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B89E3-D018-DD4F-8E72-0FD89F941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6FD6C-1E5D-A548-8605-71C5C6862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CCC8C-B197-554D-BB7A-B212084F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1B45-25C8-5C4B-B5EA-7F3EB08A2A44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8A0F2-F443-7045-A09D-B0170B37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C3F2F-11AA-934C-9039-622F151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1B-09DC-0C4C-B6B5-D243C045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4E63B-6AF2-2846-A42D-6258CFB3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79AA-7876-D84C-9A38-CDEACFD92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4D71-D37E-CC48-9493-0279E5965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1B45-25C8-5C4B-B5EA-7F3EB08A2A44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C0D9-23AD-B54A-8F64-6E55E4755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08EA1-7A29-C742-85F1-31D6532CF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B5D1B-09DC-0C4C-B6B5-D243C045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BF5D-2374-6643-9B18-4F7F1554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BBF94F3-11D3-B546-9F9A-2636C9F68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6096000" cy="3623731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57F4D7F-1FF9-C641-9546-837524903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6096000" cy="34290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51EADAF-9E38-3A47-8979-8864EB495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23732"/>
            <a:ext cx="6096000" cy="3234267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F2F3991-51AD-3342-956D-1B539150A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3428999"/>
            <a:ext cx="6096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1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943C-581C-0E42-B8B9-94782766F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34BF6-A961-D349-BBB4-1D1B0140B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82F174A-81E6-6A41-B0E3-01B562B0E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010298" cy="2387600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D6C67CC9-7294-684A-96C1-1F2D90065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850" y="0"/>
            <a:ext cx="4010297" cy="23876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E596497-EB5A-D54E-83A4-9C2B19D13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180" y="20638"/>
            <a:ext cx="4010296" cy="23876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DAE42F7-8E7F-7A42-ACA4-5EBE62184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316163"/>
            <a:ext cx="4010297" cy="23876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CA95E8D6-EE52-2148-A57A-7040FD0F7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849" y="2311494"/>
            <a:ext cx="4010297" cy="2387600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9446CB8C-A8A9-2F4A-A574-558198EB31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9180" y="2408238"/>
            <a:ext cx="4010296" cy="2387600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BC2604D8-AE50-3E48-B90B-0F1382197E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0848" y="4611688"/>
            <a:ext cx="4010297" cy="22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9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B389-2367-A34D-848B-11E66A6A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EC05322-B769-534B-8536-FE1B75A68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11" y="0"/>
            <a:ext cx="5983089" cy="342900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82D6C6B-C816-2543-8F8C-4CE2BBFD9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6096000" cy="3429000"/>
          </a:xfrm>
          <a:prstGeom prst="rect">
            <a:avLst/>
          </a:prstGeom>
        </p:spPr>
      </p:pic>
      <p:pic>
        <p:nvPicPr>
          <p:cNvPr id="9" name="Picture 8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D1B3CD13-9C3F-A348-93E4-9E736769F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272" y="1253066"/>
            <a:ext cx="5983817" cy="435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6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570E-6C98-FB4C-9983-DD14E34A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7FBA09-6497-C348-B7BB-4FDBFDE25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4116916" cy="2099734"/>
          </a:xfr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79C4615-D096-9D40-A9F4-42954E10A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542" y="-2"/>
            <a:ext cx="4116916" cy="209973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05E10FD-4B3D-2840-BDF5-F84FCFA23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084" y="-6"/>
            <a:ext cx="4116916" cy="2099734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CFB70C9-4CD1-C24B-9449-85058CD47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99728"/>
            <a:ext cx="4116916" cy="2099734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3083BFBB-0929-1F43-81A1-EEF191764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542" y="2055812"/>
            <a:ext cx="4116916" cy="2099734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7CC748EE-60EB-DA42-9EC4-3CDA70CEE7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5084" y="2099728"/>
            <a:ext cx="4116916" cy="2099734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BC5A58C5-9155-EA41-A7EB-9233CF6B1A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7542" y="4520670"/>
            <a:ext cx="4116916" cy="222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1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Kent, Andrew</dc:creator>
  <cp:lastModifiedBy>Kent, Andrew</cp:lastModifiedBy>
  <cp:revision>3</cp:revision>
  <dcterms:created xsi:type="dcterms:W3CDTF">2021-07-02T14:23:32Z</dcterms:created>
  <dcterms:modified xsi:type="dcterms:W3CDTF">2021-07-02T14:48:54Z</dcterms:modified>
</cp:coreProperties>
</file>