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6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4C5552-D3CA-2B48-980F-00E592AF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64" y="117975"/>
            <a:ext cx="4481472" cy="818467"/>
          </a:xfrm>
        </p:spPr>
        <p:txBody>
          <a:bodyPr>
            <a:normAutofit fontScale="90000"/>
          </a:bodyPr>
          <a:lstStyle/>
          <a:p>
            <a:r>
              <a:rPr lang="en-US" dirty="0"/>
              <a:t>Ljubljana D0 Fluence estimations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F4FC6-249D-6C45-B93B-CB87C5228F8D}"/>
              </a:ext>
            </a:extLst>
          </p:cNvPr>
          <p:cNvSpPr txBox="1"/>
          <p:nvPr/>
        </p:nvSpPr>
        <p:spPr>
          <a:xfrm>
            <a:off x="2750475" y="6148141"/>
            <a:ext cx="991342" cy="37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385CC-E042-7545-8A5F-A47871FB6C14}"/>
              </a:ext>
            </a:extLst>
          </p:cNvPr>
          <p:cNvSpPr txBox="1"/>
          <p:nvPr/>
        </p:nvSpPr>
        <p:spPr>
          <a:xfrm>
            <a:off x="8590721" y="6148140"/>
            <a:ext cx="8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pic>
        <p:nvPicPr>
          <p:cNvPr id="25" name="Content Placeholder 24" descr="Chart, scatter chart&#10;&#10;Description automatically generated">
            <a:extLst>
              <a:ext uri="{FF2B5EF4-FFF2-40B4-BE49-F238E27FC236}">
                <a16:creationId xmlns:a16="http://schemas.microsoft.com/office/drawing/2014/main" id="{E9600372-31AD-AF42-B877-0C752FF9EF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694" y="1048871"/>
            <a:ext cx="5140907" cy="4987168"/>
          </a:xfrm>
        </p:spPr>
      </p:pic>
      <p:pic>
        <p:nvPicPr>
          <p:cNvPr id="29" name="Content Placeholder 28" descr="Chart, scatter chart&#10;&#10;Description automatically generated">
            <a:extLst>
              <a:ext uri="{FF2B5EF4-FFF2-40B4-BE49-F238E27FC236}">
                <a16:creationId xmlns:a16="http://schemas.microsoft.com/office/drawing/2014/main" id="{7E973178-9197-E147-9AE9-06FB772531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5399" y="1048871"/>
            <a:ext cx="5140907" cy="4987168"/>
          </a:xfrm>
        </p:spPr>
      </p:pic>
    </p:spTree>
    <p:extLst>
      <p:ext uri="{BB962C8B-B14F-4D97-AF65-F5344CB8AC3E}">
        <p14:creationId xmlns:p14="http://schemas.microsoft.com/office/powerpoint/2010/main" val="40528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89659F-B19A-9940-80FB-FBF0878694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40302" y="211395"/>
                <a:ext cx="3311395" cy="59512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D0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Curves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89659F-B19A-9940-80FB-FBF08786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40302" y="211395"/>
                <a:ext cx="3311395" cy="59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BCD745-3077-AC45-8023-4594A4050A53}"/>
              </a:ext>
            </a:extLst>
          </p:cNvPr>
          <p:cNvSpPr txBox="1"/>
          <p:nvPr/>
        </p:nvSpPr>
        <p:spPr>
          <a:xfrm>
            <a:off x="381000" y="302085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CO148 OT 6 56 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A231D2-AF6A-2849-A7D8-6D0AE4B354EA}"/>
              </a:ext>
            </a:extLst>
          </p:cNvPr>
          <p:cNvSpPr txBox="1"/>
          <p:nvPr/>
        </p:nvSpPr>
        <p:spPr>
          <a:xfrm>
            <a:off x="3467100" y="298932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CO149 OT 6 56 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352ACC-1772-6545-AE9B-3F6D48090CA8}"/>
              </a:ext>
            </a:extLst>
          </p:cNvPr>
          <p:cNvSpPr txBox="1"/>
          <p:nvPr/>
        </p:nvSpPr>
        <p:spPr>
          <a:xfrm>
            <a:off x="9639300" y="540510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CO155 OT 7 56 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50A32-8D2E-6445-A11F-910A3CC2E0DB}"/>
              </a:ext>
            </a:extLst>
          </p:cNvPr>
          <p:cNvSpPr txBox="1"/>
          <p:nvPr/>
        </p:nvSpPr>
        <p:spPr>
          <a:xfrm>
            <a:off x="6553200" y="540845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CO154 OT 7 56 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E97149-B130-4646-8778-7E05DFBB2405}"/>
              </a:ext>
            </a:extLst>
          </p:cNvPr>
          <p:cNvSpPr txBox="1"/>
          <p:nvPr/>
        </p:nvSpPr>
        <p:spPr>
          <a:xfrm>
            <a:off x="3467100" y="5405107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CO153 OT 7 56 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BEB693-6EBF-0144-930C-8701C427BB03}"/>
              </a:ext>
            </a:extLst>
          </p:cNvPr>
          <p:cNvSpPr txBox="1"/>
          <p:nvPr/>
        </p:nvSpPr>
        <p:spPr>
          <a:xfrm>
            <a:off x="381000" y="5405107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CO150 OT 7 56 min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DEB5AD-38CF-D249-884E-CC24C28DAA5E}"/>
              </a:ext>
            </a:extLst>
          </p:cNvPr>
          <p:cNvSpPr txBox="1"/>
          <p:nvPr/>
        </p:nvSpPr>
        <p:spPr>
          <a:xfrm>
            <a:off x="9690104" y="2966546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CO152 OT 6 56 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7969D8-2967-E141-9783-0570E31088A6}"/>
              </a:ext>
            </a:extLst>
          </p:cNvPr>
          <p:cNvSpPr txBox="1"/>
          <p:nvPr/>
        </p:nvSpPr>
        <p:spPr>
          <a:xfrm>
            <a:off x="6578602" y="298881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CO151 OT 6 56 min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B49A5DA-3BFD-8647-A4B7-0BE45B0F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4" y="1067605"/>
            <a:ext cx="2636073" cy="175738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E4390B9-9FEA-9F4E-B28E-74E1CB54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55" y="1067605"/>
            <a:ext cx="2636074" cy="175738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BB71CAC-18B4-3540-B2BC-1B3FEEEA3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367" y="1067605"/>
            <a:ext cx="2636075" cy="175738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F75DAF-7FA7-3A4D-9488-7DFF5A050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182" y="1067605"/>
            <a:ext cx="2636075" cy="1757383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66A9173-5D45-D348-9B71-0D813C7A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44" y="3525333"/>
            <a:ext cx="2636076" cy="1757384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19A9400F-A94B-6842-BDA2-9A059E9B6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7555" y="3525333"/>
            <a:ext cx="2636076" cy="175738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274C9466-D703-B140-85A8-19DF9F0883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366" y="3525333"/>
            <a:ext cx="2636076" cy="1757384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B63BE1F8-2E90-B448-B5AB-1A0233EF5D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9180" y="3525333"/>
            <a:ext cx="2636078" cy="17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89659F-B19A-9940-80FB-FBF0878694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40302" y="92748"/>
                <a:ext cx="3311395" cy="59512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D0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Curves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D889659F-B19A-9940-80FB-FBF08786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40302" y="92748"/>
                <a:ext cx="3311395" cy="59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BCD745-3077-AC45-8023-4594A4050A53}"/>
              </a:ext>
            </a:extLst>
          </p:cNvPr>
          <p:cNvSpPr txBox="1"/>
          <p:nvPr/>
        </p:nvSpPr>
        <p:spPr>
          <a:xfrm>
            <a:off x="366253" y="3031800"/>
            <a:ext cx="263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CO156 Gamma 10 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A231D2-AF6A-2849-A7D8-6D0AE4B354EA}"/>
              </a:ext>
            </a:extLst>
          </p:cNvPr>
          <p:cNvSpPr txBox="1"/>
          <p:nvPr/>
        </p:nvSpPr>
        <p:spPr>
          <a:xfrm>
            <a:off x="3247554" y="2989325"/>
            <a:ext cx="25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CO157 Gamma 10 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E97149-B130-4646-8778-7E05DFBB2405}"/>
              </a:ext>
            </a:extLst>
          </p:cNvPr>
          <p:cNvSpPr txBox="1"/>
          <p:nvPr/>
        </p:nvSpPr>
        <p:spPr>
          <a:xfrm>
            <a:off x="3247554" y="5421063"/>
            <a:ext cx="25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CO161 OT 8 20 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BEB693-6EBF-0144-930C-8701C427BB03}"/>
              </a:ext>
            </a:extLst>
          </p:cNvPr>
          <p:cNvSpPr txBox="1"/>
          <p:nvPr/>
        </p:nvSpPr>
        <p:spPr>
          <a:xfrm>
            <a:off x="366253" y="5421063"/>
            <a:ext cx="22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CO160 OT 8 20 min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DEB5AD-38CF-D249-884E-CC24C28DAA5E}"/>
              </a:ext>
            </a:extLst>
          </p:cNvPr>
          <p:cNvSpPr txBox="1"/>
          <p:nvPr/>
        </p:nvSpPr>
        <p:spPr>
          <a:xfrm>
            <a:off x="9369182" y="2966546"/>
            <a:ext cx="25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CO159 OT 8 20 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7969D8-2967-E141-9783-0570E31088A6}"/>
              </a:ext>
            </a:extLst>
          </p:cNvPr>
          <p:cNvSpPr txBox="1"/>
          <p:nvPr/>
        </p:nvSpPr>
        <p:spPr>
          <a:xfrm>
            <a:off x="6400802" y="2988811"/>
            <a:ext cx="22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CO158 OT 8 20 min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F75DAF-7FA7-3A4D-9488-7DFF5A05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182" y="1067605"/>
            <a:ext cx="2636075" cy="1757383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84A5E3-4A6B-5442-B2E5-F8C1DD32E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44" y="1067605"/>
            <a:ext cx="2636074" cy="175738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897E497-04A3-B34F-81F8-461623A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554" y="1067604"/>
            <a:ext cx="2636076" cy="175738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7A06528-E59E-6842-971E-ECBEFAAD4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366" y="1067605"/>
            <a:ext cx="2636075" cy="175738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28DE043-EF7A-4447-8CFB-6889E81CE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44" y="3586044"/>
            <a:ext cx="2636076" cy="175738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D859E7E-B0B0-9844-B45D-00EDA453C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7554" y="3586044"/>
            <a:ext cx="2636076" cy="17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56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6122</TotalTime>
  <Words>84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Gill Sans MT</vt:lpstr>
      <vt:lpstr>Parcel</vt:lpstr>
      <vt:lpstr>Ljubljana D0 Fluence estimations</vt:lpstr>
      <vt:lpstr>D0   1/C^2   vs V Curves</vt:lpstr>
      <vt:lpstr>D0   1/C^2   vs V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136</cp:revision>
  <dcterms:created xsi:type="dcterms:W3CDTF">2021-07-06T16:31:14Z</dcterms:created>
  <dcterms:modified xsi:type="dcterms:W3CDTF">2021-10-07T22:40:16Z</dcterms:modified>
</cp:coreProperties>
</file>