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PEtw0O8aL5u5IgDoimRpp97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1439A-D56C-436A-A9DA-FB7A24A3681E}">
  <a:tblStyle styleId="{1831439A-D56C-436A-A9DA-FB7A24A3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F511AB-98AC-4AC4-A2FD-84A929270C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53"/>
    <p:restoredTop sz="93333"/>
  </p:normalViewPr>
  <p:slideViewPr>
    <p:cSldViewPr snapToGrid="0" snapToObjects="1">
      <p:cViewPr varScale="1">
        <p:scale>
          <a:sx n="89" d="100"/>
          <a:sy n="89" d="100"/>
        </p:scale>
        <p:origin x="16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3017359913"/>
              </p:ext>
            </p:extLst>
          </p:nvPr>
        </p:nvGraphicFramePr>
        <p:xfrm>
          <a:off x="81022" y="655080"/>
          <a:ext cx="11945075" cy="5907767"/>
        </p:xfrm>
        <a:graphic>
          <a:graphicData uri="http://schemas.openxmlformats.org/drawingml/2006/table">
            <a:tbl>
              <a:tblPr firstRow="1" bandRow="1">
                <a:noFill/>
                <a:tableStyleId>{0FF511AB-98AC-4AC4-A2FD-84A929270CF4}</a:tableStyleId>
              </a:tblPr>
              <a:tblGrid>
                <a:gridCol w="276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66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Position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Z-</a:t>
                      </a:r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 (mm)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Face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Face 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~25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8.09E+14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8.93E+14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8.20E+14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7.65E+14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~50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7.87E+14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8.42E+14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7.75E+14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7.17E+14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~90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7.40E+14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8.07E+14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6.94E+14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6.96E+14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~115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7.13E+14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7.59E+14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6.28E+14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6.26E+14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Slot Pin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8.28E+14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4384174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A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131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8.71E+14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B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38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1.18E+15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D0101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(1.46E+15,1.11E+15)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D0102 (Small, Large)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(1.32E+15,1.28E+15)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68411836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D0103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101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(1.35E+15,1.04E+15)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08618473"/>
                  </a:ext>
                </a:extLst>
              </a:tr>
              <a:tr h="45646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D0104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100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(1.41E+15,1.50E+15)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39056418"/>
                  </a:ext>
                </a:extLst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1365662" y="64341"/>
            <a:ext cx="9868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minute Rabbit Run 1/21/2021    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152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MTD Rabbit Run, 20 min</dc:title>
  <dc:creator>Spencer, Eric</dc:creator>
  <cp:lastModifiedBy>Kent, Andrew</cp:lastModifiedBy>
  <cp:revision>13</cp:revision>
  <dcterms:created xsi:type="dcterms:W3CDTF">2020-11-06T16:10:41Z</dcterms:created>
  <dcterms:modified xsi:type="dcterms:W3CDTF">2021-02-18T22:44:34Z</dcterms:modified>
</cp:coreProperties>
</file>