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jPEtw0O8aL5u5IgDoimRpp97sW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31439A-D56C-436A-A9DA-FB7A24A3681E}">
  <a:tblStyle styleId="{1831439A-D56C-436A-A9DA-FB7A24A368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F511AB-98AC-4AC4-A2FD-84A929270CF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053"/>
    <p:restoredTop sz="93333"/>
  </p:normalViewPr>
  <p:slideViewPr>
    <p:cSldViewPr snapToGrid="0" snapToObjects="1">
      <p:cViewPr varScale="1">
        <p:scale>
          <a:sx n="88" d="100"/>
          <a:sy n="88" d="100"/>
        </p:scale>
        <p:origin x="184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"/>
          <p:cNvGraphicFramePr/>
          <p:nvPr>
            <p:extLst>
              <p:ext uri="{D42A27DB-BD31-4B8C-83A1-F6EECF244321}">
                <p14:modId xmlns:p14="http://schemas.microsoft.com/office/powerpoint/2010/main" val="59831036"/>
              </p:ext>
            </p:extLst>
          </p:nvPr>
        </p:nvGraphicFramePr>
        <p:xfrm>
          <a:off x="81022" y="655080"/>
          <a:ext cx="11945075" cy="5847319"/>
        </p:xfrm>
        <a:graphic>
          <a:graphicData uri="http://schemas.openxmlformats.org/drawingml/2006/table">
            <a:tbl>
              <a:tblPr firstRow="1" bandRow="1">
                <a:noFill/>
                <a:tableStyleId>{0FF511AB-98AC-4AC4-A2FD-84A929270CF4}</a:tableStyleId>
              </a:tblPr>
              <a:tblGrid>
                <a:gridCol w="2766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0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0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90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83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Position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Z-</a:t>
                      </a:r>
                      <a:r>
                        <a:rPr lang="en-US" sz="1800" dirty="0" err="1"/>
                        <a:t>Dist</a:t>
                      </a:r>
                      <a:r>
                        <a:rPr lang="en-US" sz="1800" dirty="0"/>
                        <a:t> (mm)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Face 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Face 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Face 4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8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FF"/>
                          </a:solidFill>
                        </a:rPr>
                        <a:t>Pin</a:t>
                      </a:r>
                      <a:endParaRPr sz="18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~25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  <a:highlight>
                            <a:srgbClr val="FFFF00"/>
                          </a:highlight>
                        </a:rPr>
                        <a:t>8.66E+14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8.93E+14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8.20E+14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7.65E+14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48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Pin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~50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  <a:highlight>
                            <a:srgbClr val="FFFF00"/>
                          </a:highlight>
                        </a:rPr>
                        <a:t>8.11E+14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8.42E+14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7.75E+14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  <a:highlight>
                            <a:srgbClr val="FFFF00"/>
                          </a:highlight>
                        </a:rPr>
                        <a:t>7.88E+14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48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FF"/>
                          </a:solidFill>
                        </a:rPr>
                        <a:t>Pin</a:t>
                      </a:r>
                      <a:endParaRPr sz="180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~90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  <a:highlight>
                            <a:srgbClr val="FFFF00"/>
                          </a:highlight>
                        </a:rPr>
                        <a:t>7.54E+14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8.07E+14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6.94E+14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  <a:highlight>
                            <a:srgbClr val="FFFF00"/>
                          </a:highlight>
                        </a:rPr>
                        <a:t>7.08E+14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48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Pin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~115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7.13E+14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7.59E+14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6.28E+14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  <a:highlight>
                            <a:srgbClr val="FFFF00"/>
                          </a:highlight>
                        </a:rPr>
                        <a:t>6.10E+14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48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Slot Pin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70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highlight>
                            <a:srgbClr val="FFFF00"/>
                          </a:highlight>
                          <a:latin typeface="Calibri"/>
                          <a:cs typeface="Calibri"/>
                          <a:sym typeface="Arial"/>
                        </a:rPr>
                        <a:t>8.11E+14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74384174"/>
                  </a:ext>
                </a:extLst>
              </a:tr>
              <a:tr h="46248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Foil A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131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8.71E+14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48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Foil B</a:t>
                      </a: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38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1.18E+15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48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D0101 (Small, Large)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70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(1.46E+15,1.11E+15)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48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D0102 (Small, Large) 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70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(1.32E+15,1.28E+15)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68411836"/>
                  </a:ext>
                </a:extLst>
              </a:tr>
              <a:tr h="46248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D0103 (Small, Large)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101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(1.35E+15,1.04E+15)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308618473"/>
                  </a:ext>
                </a:extLst>
              </a:tr>
              <a:tr h="324084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FF"/>
                          </a:solidFill>
                        </a:rPr>
                        <a:t>D0104 (Small, Large)</a:t>
                      </a:r>
                      <a:endParaRPr sz="1800" dirty="0">
                        <a:solidFill>
                          <a:srgbClr val="FF00FF"/>
                        </a:solidFill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100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  <a:sym typeface="Arial"/>
                        </a:rPr>
                        <a:t>(1.41E+15,1.50E+15)</a:t>
                      </a: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cap="none" dirty="0">
                        <a:solidFill>
                          <a:srgbClr val="FF00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39056418"/>
                  </a:ext>
                </a:extLst>
              </a:tr>
            </a:tbl>
          </a:graphicData>
        </a:graphic>
      </p:graphicFrame>
      <p:sp>
        <p:nvSpPr>
          <p:cNvPr id="101" name="Google Shape;101;p1"/>
          <p:cNvSpPr txBox="1"/>
          <p:nvPr/>
        </p:nvSpPr>
        <p:spPr>
          <a:xfrm>
            <a:off x="1365662" y="64341"/>
            <a:ext cx="986839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minute Rabbit Run 1/21/2021  Pins Remeasured      </a:t>
            </a:r>
            <a:r>
              <a:rPr lang="en-US" sz="24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Changed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155</Words>
  <Application>Microsoft Macintosh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MTD Rabbit Run, 20 min</dc:title>
  <dc:creator>Spencer, Eric</dc:creator>
  <cp:lastModifiedBy>Kent, Andrew</cp:lastModifiedBy>
  <cp:revision>17</cp:revision>
  <dcterms:created xsi:type="dcterms:W3CDTF">2020-11-06T16:10:41Z</dcterms:created>
  <dcterms:modified xsi:type="dcterms:W3CDTF">2021-02-18T22:44:48Z</dcterms:modified>
</cp:coreProperties>
</file>