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11"/>
  </p:normalViewPr>
  <p:slideViewPr>
    <p:cSldViewPr snapToGrid="0" snapToObjects="1">
      <p:cViewPr varScale="1">
        <p:scale>
          <a:sx n="117" d="100"/>
          <a:sy n="117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2641378761"/>
              </p:ext>
            </p:extLst>
          </p:nvPr>
        </p:nvGraphicFramePr>
        <p:xfrm>
          <a:off x="460347" y="525965"/>
          <a:ext cx="10878939" cy="5790753"/>
        </p:xfrm>
        <a:graphic>
          <a:graphicData uri="http://schemas.openxmlformats.org/drawingml/2006/table">
            <a:tbl>
              <a:tblPr firstRow="1" bandRow="1">
                <a:tableStyleId>{0FF511AB-98AC-4AC4-A2FD-84A929270CF4}</a:tableStyleId>
              </a:tblPr>
              <a:tblGrid>
                <a:gridCol w="257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30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Item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121, 123, 125, 127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(27.5, 27, 24, 26)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G (0.1337g)</a:t>
                      </a:r>
                      <a:endParaRPr lang="en-US"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42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D0 129, 128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1.07E+15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1.64E+15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Strip 34254_025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Strip 34253_037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80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704961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Pin 120, 122, 124, 126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(129, 128, 129, 130)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4/28/2021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Irradiated Sensors Round 1 1.1e15 Target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7586-1D6A-E54B-9C26-59812F9C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F40F-2918-9F4D-9552-ADEEA98EE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EF86-5085-DA40-B8C3-88AB5E5DA5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64E0A4C-11FC-E844-8D4A-B9C78BC5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1294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2080-7CBE-E943-B707-B1189206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B2BD-AB26-0B41-BB00-A800BE562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3503-C38C-6842-86E2-9DA2580B67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C901CEB-D162-D14B-A967-CE7AA07D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61294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82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D0 128</vt:lpstr>
      <vt:lpstr>D0 129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26</cp:revision>
  <dcterms:created xsi:type="dcterms:W3CDTF">2020-11-06T16:10:41Z</dcterms:created>
  <dcterms:modified xsi:type="dcterms:W3CDTF">2021-05-21T21:29:51Z</dcterms:modified>
</cp:coreProperties>
</file>