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PEtw0O8aL5u5IgDoimRpp97sW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31439A-D56C-436A-A9DA-FB7A24A3681E}">
  <a:tblStyle styleId="{1831439A-D56C-436A-A9DA-FB7A24A36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F511AB-98AC-4AC4-A2FD-84A929270CF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1053"/>
    <p:restoredTop sz="93322"/>
  </p:normalViewPr>
  <p:slideViewPr>
    <p:cSldViewPr snapToGrid="0" snapToObjects="1">
      <p:cViewPr varScale="1">
        <p:scale>
          <a:sx n="116" d="100"/>
          <a:sy n="116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"/>
          <p:cNvGraphicFramePr/>
          <p:nvPr>
            <p:extLst>
              <p:ext uri="{D42A27DB-BD31-4B8C-83A1-F6EECF244321}">
                <p14:modId xmlns:p14="http://schemas.microsoft.com/office/powerpoint/2010/main" val="15887768"/>
              </p:ext>
            </p:extLst>
          </p:nvPr>
        </p:nvGraphicFramePr>
        <p:xfrm>
          <a:off x="341523" y="649995"/>
          <a:ext cx="11611777" cy="5871993"/>
        </p:xfrm>
        <a:graphic>
          <a:graphicData uri="http://schemas.openxmlformats.org/drawingml/2006/table">
            <a:tbl>
              <a:tblPr firstRow="1" bandRow="1">
                <a:tableStyleId>{0FF511AB-98AC-4AC4-A2FD-84A929270CF4}</a:tableStyleId>
              </a:tblPr>
              <a:tblGrid>
                <a:gridCol w="2749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476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Item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Z-</a:t>
                      </a:r>
                      <a:r>
                        <a:rPr lang="en-US" sz="1800" dirty="0" err="1"/>
                        <a:t>Dist</a:t>
                      </a:r>
                      <a:r>
                        <a:rPr lang="en-US" sz="1800" dirty="0"/>
                        <a:t> (mm)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4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79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133, 134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(29, 26.5)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79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D0 131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33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3.82E+15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79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Foil E (0.1255g)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35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79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132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78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37338446"/>
                  </a:ext>
                </a:extLst>
              </a:tr>
              <a:tr h="59079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D0 130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80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1.5E+15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79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Strip 34252_008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94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4384174"/>
                  </a:ext>
                </a:extLst>
              </a:tr>
              <a:tr h="6110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FF"/>
                          </a:solidFill>
                        </a:rPr>
                        <a:t>Strip 34252_018</a:t>
                      </a:r>
                      <a:endParaRPr 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94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539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Pin 129, 131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(121, 119)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34983356"/>
                  </a:ext>
                </a:extLst>
              </a:tr>
            </a:tbl>
          </a:graphicData>
        </a:graphic>
      </p:graphicFrame>
      <p:sp>
        <p:nvSpPr>
          <p:cNvPr id="101" name="Google Shape;101;p1"/>
          <p:cNvSpPr txBox="1"/>
          <p:nvPr/>
        </p:nvSpPr>
        <p:spPr>
          <a:xfrm>
            <a:off x="1365662" y="64341"/>
            <a:ext cx="98683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5/13/2021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Irradiated Sensors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2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1.1e15 Target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AE1D-5586-AC48-BE94-4C21ABB3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D0 130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6B277-9204-8744-A916-7350DE221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BA4AB-8210-3E4E-984E-78AAF2C541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300DE17-E5D0-D547-8D4A-D4A5331B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12875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FA53-0A88-0D45-87D7-98ADC58F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D0 131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02A57-6C9F-D644-9902-8C2656128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11E59-A1FA-2C48-9A68-108723B9EC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3BF4D1D-CBD2-6C4C-8858-7D9BF868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8" y="1690689"/>
            <a:ext cx="5825772" cy="388384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7A798D6-254B-6449-BAEF-1F1AD078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8" y="1690688"/>
            <a:ext cx="5825771" cy="38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7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70</Words>
  <Application>Microsoft Macintosh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D0 130</vt:lpstr>
      <vt:lpstr>D0 131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MTD Rabbit Run, 20 min</dc:title>
  <dc:creator>Spencer, Eric</dc:creator>
  <cp:lastModifiedBy>Kent, Andrew</cp:lastModifiedBy>
  <cp:revision>30</cp:revision>
  <dcterms:created xsi:type="dcterms:W3CDTF">2020-11-06T16:10:41Z</dcterms:created>
  <dcterms:modified xsi:type="dcterms:W3CDTF">2021-05-21T21:32:07Z</dcterms:modified>
</cp:coreProperties>
</file>