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46"/>
    <p:restoredTop sz="96327"/>
  </p:normalViewPr>
  <p:slideViewPr>
    <p:cSldViewPr snapToGrid="0" snapToObjects="1">
      <p:cViewPr varScale="1">
        <p:scale>
          <a:sx n="127" d="100"/>
          <a:sy n="127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8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6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6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3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1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6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416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9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Andrew Kent 7/6/2021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180F1-3E9A-D440-827C-A54D09809434}"/>
              </a:ext>
            </a:extLst>
          </p:cNvPr>
          <p:cNvSpPr>
            <a:spLocks/>
          </p:cNvSpPr>
          <p:nvPr userDrawn="1"/>
        </p:nvSpPr>
        <p:spPr>
          <a:xfrm>
            <a:off x="225085" y="6136622"/>
            <a:ext cx="1375115" cy="519211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2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96564-730F-4B45-A2DF-913EE229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11" y="177538"/>
            <a:ext cx="4223799" cy="7289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HGCAl</a:t>
            </a:r>
            <a:r>
              <a:rPr lang="en-US" dirty="0"/>
              <a:t> Hamburg Model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F93C608-C951-E14F-A8F9-507A74A14E6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89367" y="2279980"/>
                <a:ext cx="5625296" cy="2916049"/>
              </a:xfrm>
            </p:spPr>
            <p:txBody>
              <a:bodyPr>
                <a:norm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Fitted parameters include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(beneficial annealing introduction rate),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3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(reverse annealing introduction rate),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(beneficial annealing time constant),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(reverse annealing time constant),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(stable damage)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3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Planning on annealing up to ~ 600 minutes, but in larger steps of 30 – </a:t>
                </a:r>
                <a:r>
                  <a:rPr lang="en-US" sz="13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 minutes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3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F93C608-C951-E14F-A8F9-507A74A14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89367" y="2279980"/>
                <a:ext cx="5625296" cy="29160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836B025-4266-224A-8270-C42A36BE6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70" y="5213845"/>
            <a:ext cx="2775842" cy="1008524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7122DFD-FA76-5647-8022-738F0F4BF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458" y="1140335"/>
            <a:ext cx="2133066" cy="90576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4CD13F8C-7429-A542-91A7-DA9FD99AB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9657" y="0"/>
            <a:ext cx="3945301" cy="2968589"/>
          </a:xfrm>
          <a:prstGeom prst="rect">
            <a:avLst/>
          </a:prstGeom>
        </p:spPr>
      </p:pic>
      <p:pic>
        <p:nvPicPr>
          <p:cNvPr id="16" name="Content Placeholder 15" descr="Chart&#10;&#10;Description automatically generated">
            <a:extLst>
              <a:ext uri="{FF2B5EF4-FFF2-40B4-BE49-F238E27FC236}">
                <a16:creationId xmlns:a16="http://schemas.microsoft.com/office/drawing/2014/main" id="{A9FA1A84-4B25-704A-BA58-221B59A35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189657" y="2968589"/>
            <a:ext cx="3854482" cy="3854482"/>
          </a:xfrm>
        </p:spPr>
      </p:pic>
    </p:spTree>
    <p:extLst>
      <p:ext uri="{BB962C8B-B14F-4D97-AF65-F5344CB8AC3E}">
        <p14:creationId xmlns:p14="http://schemas.microsoft.com/office/powerpoint/2010/main" val="7190052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2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000000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{03C96078-9C4E-E94D-8860-1527333A327B}tf10001120</Template>
  <TotalTime>6087</TotalTime>
  <Words>58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Gill Sans MT</vt:lpstr>
      <vt:lpstr>Times New Roman</vt:lpstr>
      <vt:lpstr>Parcel</vt:lpstr>
      <vt:lpstr>HGCAl Hamburg Model Fit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Annealing Analysis of Pin Diodes</dc:title>
  <dc:creator>Kent, Andrew</dc:creator>
  <cp:lastModifiedBy>Kent, Andrew</cp:lastModifiedBy>
  <cp:revision>131</cp:revision>
  <dcterms:created xsi:type="dcterms:W3CDTF">2021-07-06T16:31:14Z</dcterms:created>
  <dcterms:modified xsi:type="dcterms:W3CDTF">2022-02-03T22:23:47Z</dcterms:modified>
</cp:coreProperties>
</file>