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0" r:id="rId2"/>
    <p:sldId id="267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28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8261B-2FCE-5041-BBF5-A4B5D8F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HGCAL Hamburg Model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9F2DE1E-3308-4A45-B637-8BC1D75E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630" y="101466"/>
            <a:ext cx="4099959" cy="308521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306F52-AC69-0548-931B-E4DD56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0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Hamburg 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463" y="2748529"/>
                <a:ext cx="4579926" cy="1800966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~ 17 minutes DIODE registers 9.54E+14 fluence (1 MeV n/cm^-2)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463" y="2748529"/>
                <a:ext cx="4579926" cy="1800966"/>
              </a:xfrm>
              <a:blipFill>
                <a:blip r:embed="rId2"/>
                <a:stretch>
                  <a:fillRect l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E0F7A3-AE95-8E4F-B412-8550620D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" y="4587153"/>
            <a:ext cx="5881134" cy="113051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8C46B013-4F6B-E34D-A51A-2C429AFF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93" y="1067525"/>
            <a:ext cx="3028233" cy="128587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7BA8B4E-4912-D944-A089-87A35D964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4461"/>
            <a:ext cx="6096000" cy="3279028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C21026-BB7C-A043-BF4C-988B787D2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74567"/>
            <a:ext cx="6096000" cy="3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Hamburg Model 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089" y="2812964"/>
            <a:ext cx="4419111" cy="17968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40 minutes DIODE registers 2.78E+15 fluence (1 MeV n/cm^-2)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on annealing up to ~ 600 minutes, but in larger steps of 30 – 60 minutes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122DFD-FA76-5647-8022-738F0F4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3" y="1067525"/>
            <a:ext cx="3028233" cy="128587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0A74C8-65CC-C948-9088-BE42E4D2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0955"/>
            <a:ext cx="6096000" cy="36576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D61AA13-6D19-7949-9369-493DE39E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" y="4609836"/>
            <a:ext cx="5965371" cy="1172385"/>
          </a:xfrm>
          <a:prstGeom prst="rect">
            <a:avLst/>
          </a:prstGeom>
        </p:spPr>
      </p:pic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6000" y="0"/>
            <a:ext cx="6095999" cy="3170955"/>
          </a:xfrm>
        </p:spPr>
      </p:pic>
    </p:spTree>
    <p:extLst>
      <p:ext uri="{BB962C8B-B14F-4D97-AF65-F5344CB8AC3E}">
        <p14:creationId xmlns:p14="http://schemas.microsoft.com/office/powerpoint/2010/main" val="10783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75F-F8CB-224B-AD2A-B93F5B2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069" y="623738"/>
            <a:ext cx="3797300" cy="1007738"/>
          </a:xfrm>
        </p:spPr>
        <p:txBody>
          <a:bodyPr>
            <a:normAutofit/>
          </a:bodyPr>
          <a:lstStyle/>
          <a:p>
            <a:r>
              <a:rPr lang="en-US" sz="2500" dirty="0"/>
              <a:t>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9CBBA-8542-FC4F-B965-148CB0BB9796}"/>
              </a:ext>
            </a:extLst>
          </p:cNvPr>
          <p:cNvSpPr txBox="1">
            <a:spLocks/>
          </p:cNvSpPr>
          <p:nvPr/>
        </p:nvSpPr>
        <p:spPr>
          <a:xfrm>
            <a:off x="2704721" y="2501711"/>
            <a:ext cx="6782557" cy="320305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seem that concurrent annealing while irradiating does affect minimum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N_eff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maximum and minimum estimated fluence for DIODE during Hamburg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1.04E+15 vs.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9.28E+14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3.99E+15 vs. 2.30E+15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Dep V estimates throughout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initial estimates for DIODEHALF and DIODEQUARTER area, fluence estimates for same cutout are ~15% off for HALF and ~50% off for QUARTER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6186</TotalTime>
  <Words>188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Gill Sans MT</vt:lpstr>
      <vt:lpstr>Times New Roman</vt:lpstr>
      <vt:lpstr>Parcel</vt:lpstr>
      <vt:lpstr>HGCAL Hamburg Model Analysis</vt:lpstr>
      <vt:lpstr>HGCAl 2.2 Hamburg Model Fit</vt:lpstr>
      <vt:lpstr>HGCAl 2.3 Hamburg Model Fit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166</cp:revision>
  <dcterms:created xsi:type="dcterms:W3CDTF">2021-07-06T16:31:14Z</dcterms:created>
  <dcterms:modified xsi:type="dcterms:W3CDTF">2022-02-04T16:33:41Z</dcterms:modified>
</cp:coreProperties>
</file>