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70" r:id="rId2"/>
    <p:sldId id="267" r:id="rId3"/>
    <p:sldId id="268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8261B-2FCE-5041-BBF5-A4B5D8F8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HGCAL Hamburg Model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9F2DE1E-3308-4A45-B637-8BC1D75E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630" y="101466"/>
            <a:ext cx="4099959" cy="308521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306F52-AC69-0548-931B-E4DD56D5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0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2.2 Hamburg Model Fit (43 min)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647" y="1846318"/>
                <a:ext cx="4579926" cy="1800966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3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(reverse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time constant),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(reverse annealing time constant),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(stable damage)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~ 17 minutes DIODE registers 9.54E+14 fluence (1 MeV n/cm^-2)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annealing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60C is 504 minutes</a:t>
                </a:r>
                <a:endParaRPr lang="en-US" sz="13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647" y="1846318"/>
                <a:ext cx="4579926" cy="1800966"/>
              </a:xfrm>
              <a:blipFill>
                <a:blip r:embed="rId2"/>
                <a:stretch>
                  <a:fillRect l="-277" t="-699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3E0F7A3-AE95-8E4F-B412-8550620D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" y="4587153"/>
            <a:ext cx="5881134" cy="113051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7BA8B4E-4912-D944-A089-87A35D964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4461"/>
            <a:ext cx="6096000" cy="327902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B1141A4-B160-AF4E-9921-F2168C6C8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74046"/>
            <a:ext cx="6096000" cy="36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2.3 Hamburg Model Fit (86 min)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54" y="1859707"/>
            <a:ext cx="4419111" cy="17968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~ 40 minutes DIODE registers 2.78E+15 fluence (1 MeV n/cm^-2)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annealing at 60C: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Back: 5.62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 374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D61AA13-6D19-7949-9369-493DE39E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" y="4609836"/>
            <a:ext cx="5965371" cy="1172385"/>
          </a:xfrm>
          <a:prstGeom prst="rect">
            <a:avLst/>
          </a:prstGeom>
        </p:spPr>
      </p:pic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664619-2C4D-1840-963A-47179C92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3170955"/>
          </a:xfr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FDDB531-6CFA-0044-A380-5ECCF778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7584"/>
            <a:ext cx="6096000" cy="37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75F-F8CB-224B-AD2A-B93F5B25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069" y="623738"/>
            <a:ext cx="3797300" cy="1007738"/>
          </a:xfrm>
        </p:spPr>
        <p:txBody>
          <a:bodyPr>
            <a:normAutofit/>
          </a:bodyPr>
          <a:lstStyle/>
          <a:p>
            <a:r>
              <a:rPr lang="en-US" sz="2500" dirty="0"/>
              <a:t>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9CBBA-8542-FC4F-B965-148CB0BB9796}"/>
              </a:ext>
            </a:extLst>
          </p:cNvPr>
          <p:cNvSpPr txBox="1">
            <a:spLocks/>
          </p:cNvSpPr>
          <p:nvPr/>
        </p:nvSpPr>
        <p:spPr>
          <a:xfrm>
            <a:off x="2502841" y="2038290"/>
            <a:ext cx="6843040" cy="405346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seem that concurrent annealing while irradiating does affect minimum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unsure of how to model to 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maximum and minimum estimated fluence for DIODE during Hamburg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1.04E+15 vs.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9.28E+14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3.99E+15 vs. 2.30E+15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Dep V estimates throughout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initial estimates for DIODEHALF and DIODEQUARTER area, fluence estimates for same cutout are ~15% off for HALF and ~50% off for QUARTER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I anneal future HGCAL diodes?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3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6262</TotalTime>
  <Words>215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Gill Sans MT</vt:lpstr>
      <vt:lpstr>Times New Roman</vt:lpstr>
      <vt:lpstr>Parcel</vt:lpstr>
      <vt:lpstr>HGCAL Hamburg Model Analysis</vt:lpstr>
      <vt:lpstr>HGCAl 2.2 Hamburg Model Fit (43 min)</vt:lpstr>
      <vt:lpstr>HGCAl 2.3 Hamburg Model Fit (86 min)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179</cp:revision>
  <dcterms:created xsi:type="dcterms:W3CDTF">2021-07-06T16:31:14Z</dcterms:created>
  <dcterms:modified xsi:type="dcterms:W3CDTF">2022-02-11T15:48:46Z</dcterms:modified>
</cp:coreProperties>
</file>