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70" r:id="rId2"/>
    <p:sldId id="267" r:id="rId3"/>
    <p:sldId id="268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02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8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1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6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4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Andrew Kent 7/6/2021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180F1-3E9A-D440-827C-A54D09809434}"/>
              </a:ext>
            </a:extLst>
          </p:cNvPr>
          <p:cNvSpPr>
            <a:spLocks/>
          </p:cNvSpPr>
          <p:nvPr userDrawn="1"/>
        </p:nvSpPr>
        <p:spPr>
          <a:xfrm>
            <a:off x="225085" y="6136622"/>
            <a:ext cx="1375115" cy="519211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08261B-2FCE-5041-BBF5-A4B5D8F8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500" dirty="0">
                <a:solidFill>
                  <a:srgbClr val="262626"/>
                </a:solidFill>
              </a:rPr>
              <a:t>HGCAL Hamburg Model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FB9E8-24BD-4435-88BA-64B681D92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9F2DE1E-3308-4A45-B637-8BC1D75EB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630" y="101466"/>
            <a:ext cx="4099959" cy="308521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8306F52-AC69-0548-931B-E4DD56D5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30" y="3671316"/>
            <a:ext cx="4818890" cy="20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1" y="177538"/>
            <a:ext cx="4223799" cy="728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2.2 Hamburg Model Fit (43 min)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74647" y="1846318"/>
                <a:ext cx="4579926" cy="1800966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Fitted parameters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3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(reverse annealing introduction rate),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(beneficial annealing time constant),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(reverse annealing time constant),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3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(stable damage)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~ 17 minutes DIODE registers 9.54E+14 fluence (1 MeV n/cm^-2)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3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 annealing </a:t>
                </a:r>
                <a:r>
                  <a:rPr lang="en-US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60C is 504 minutes</a:t>
                </a:r>
                <a:endParaRPr lang="en-US" sz="13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F93C608-C951-E14F-A8F9-507A74A14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74647" y="1846318"/>
                <a:ext cx="4579926" cy="1800966"/>
              </a:xfrm>
              <a:blipFill>
                <a:blip r:embed="rId2"/>
                <a:stretch>
                  <a:fillRect l="-277" t="-699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63E0F7A3-AE95-8E4F-B412-8550620D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8" y="4587153"/>
            <a:ext cx="5881134" cy="113051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7BA8B4E-4912-D944-A089-87A35D964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4461"/>
            <a:ext cx="6096000" cy="327902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B1141A4-B160-AF4E-9921-F2168C6C8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74046"/>
            <a:ext cx="6096000" cy="36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96564-730F-4B45-A2DF-913EE229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11" y="177538"/>
            <a:ext cx="4223799" cy="728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HGCAl</a:t>
            </a:r>
            <a:r>
              <a:rPr lang="en-US" dirty="0"/>
              <a:t> 2.3 Hamburg Model Fit (86 min)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3C608-C951-E14F-A8F9-507A74A1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054" y="1859707"/>
            <a:ext cx="4419111" cy="179687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~ 40 minutes DIODE registers 2.78E+15 fluence (1 MeV n/cm^-2)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annealing at 60C: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Back: 5.62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Front: 374 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D61AA13-6D19-7949-9369-493DE39E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" y="4609836"/>
            <a:ext cx="5965371" cy="1172385"/>
          </a:xfrm>
          <a:prstGeom prst="rect">
            <a:avLst/>
          </a:prstGeom>
        </p:spPr>
      </p:pic>
      <p:pic>
        <p:nvPicPr>
          <p:cNvPr id="8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33664619-2C4D-1840-963A-47179C92A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0"/>
            <a:ext cx="6095999" cy="3170955"/>
          </a:xfr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FDDB531-6CFA-0044-A380-5ECCF778B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87584"/>
            <a:ext cx="6096000" cy="37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2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D75F-F8CB-224B-AD2A-B93F5B25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069" y="623738"/>
            <a:ext cx="3797300" cy="1007738"/>
          </a:xfrm>
        </p:spPr>
        <p:txBody>
          <a:bodyPr>
            <a:normAutofit/>
          </a:bodyPr>
          <a:lstStyle/>
          <a:p>
            <a:r>
              <a:rPr lang="en-US" sz="2500" dirty="0"/>
              <a:t>Comments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9CBBA-8542-FC4F-B965-148CB0BB9796}"/>
              </a:ext>
            </a:extLst>
          </p:cNvPr>
          <p:cNvSpPr txBox="1">
            <a:spLocks/>
          </p:cNvSpPr>
          <p:nvPr/>
        </p:nvSpPr>
        <p:spPr>
          <a:xfrm>
            <a:off x="2502841" y="2038290"/>
            <a:ext cx="6843040" cy="405346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seem that concurrent annealing while irradiating does affect minimum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N_eff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unsure of how to model to effect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maximum and minimum estimated fluence during Hamburg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1.56E+15 vs.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1.46+15 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3.99E+15 vs. 2.30E+15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Dep V estimates throughout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initial estimates for DIODEHALF and DIODEQUARTER area, fluence estimates for same cutout are ~15% off for HALF and ~50% off for QUARTER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should I anneal future HGCAL diodes?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237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000000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{03C96078-9C4E-E94D-8860-1527333A327B}tf10001120</Template>
  <TotalTime>6309</TotalTime>
  <Words>211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Gill Sans MT</vt:lpstr>
      <vt:lpstr>Times New Roman</vt:lpstr>
      <vt:lpstr>Parcel</vt:lpstr>
      <vt:lpstr>HGCAL Hamburg Model Analysis</vt:lpstr>
      <vt:lpstr>HGCAl 2.2 Hamburg Model Fit (43 min)</vt:lpstr>
      <vt:lpstr>HGCAl 2.3 Hamburg Model Fit (86 min)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Annealing Analysis of Pin Diodes</dc:title>
  <dc:creator>Kent, Andrew</dc:creator>
  <cp:lastModifiedBy>Kent, Andrew</cp:lastModifiedBy>
  <cp:revision>180</cp:revision>
  <dcterms:created xsi:type="dcterms:W3CDTF">2021-07-06T16:31:14Z</dcterms:created>
  <dcterms:modified xsi:type="dcterms:W3CDTF">2022-02-11T16:36:13Z</dcterms:modified>
</cp:coreProperties>
</file>