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70" r:id="rId2"/>
    <p:sldId id="267" r:id="rId3"/>
    <p:sldId id="275" r:id="rId4"/>
    <p:sldId id="273" r:id="rId5"/>
    <p:sldId id="276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5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4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Andrew Kent 7/6/2021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180F1-3E9A-D440-827C-A54D09809434}"/>
              </a:ext>
            </a:extLst>
          </p:cNvPr>
          <p:cNvSpPr>
            <a:spLocks/>
          </p:cNvSpPr>
          <p:nvPr userDrawn="1"/>
        </p:nvSpPr>
        <p:spPr>
          <a:xfrm>
            <a:off x="225085" y="6136622"/>
            <a:ext cx="1375115" cy="519211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08261B-2FCE-5041-BBF5-A4B5D8F8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500" dirty="0">
                <a:solidFill>
                  <a:srgbClr val="262626"/>
                </a:solidFill>
              </a:rPr>
              <a:t>HGCAL Hamburg Model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9E8-24BD-4435-88BA-64B681D92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9F2DE1E-3308-4A45-B637-8BC1D75EB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630" y="101466"/>
            <a:ext cx="4099959" cy="308521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306F52-AC69-0548-931B-E4DD56D5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30" y="3671316"/>
            <a:ext cx="4818890" cy="20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0" y="509307"/>
            <a:ext cx="4223799" cy="1115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2.2 Front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(43 min)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74646" y="2058869"/>
                <a:ext cx="4579926" cy="2431393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Fitted parameters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3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(reverse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time constant),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(reverse annealing time constant),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(stable damage)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~ 17 minutes DIODE registers 9.54E+14 fluence (1 MeV n/cm^-2)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 annealing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60C is 504 minutes</a:t>
                </a:r>
                <a:endParaRPr lang="en-US" sz="13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4646" y="2058869"/>
                <a:ext cx="4579926" cy="2431393"/>
              </a:xfrm>
              <a:blipFill>
                <a:blip r:embed="rId2"/>
                <a:stretch>
                  <a:fillRect l="-277"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3E0F7A3-AE95-8E4F-B412-8550620D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8" y="4587153"/>
            <a:ext cx="5881134" cy="1130512"/>
          </a:xfrm>
          <a:prstGeom prst="rect">
            <a:avLst/>
          </a:prstGeom>
        </p:spPr>
      </p:pic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06CD928-3E6F-5549-AB91-5CC5A1F2E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74566"/>
            <a:ext cx="6096000" cy="358343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8F84AA1-FF92-8F4A-996D-3810FEFF9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6096000" cy="32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0" y="797648"/>
            <a:ext cx="4223799" cy="1115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2.2 back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(43 min)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3C608-C951-E14F-A8F9-507A74A1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647" y="2834291"/>
            <a:ext cx="4579926" cy="180096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~ 90 minutes DIODE registers 1.35E+15 fluence (1 MeV n/cm^-2)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Equivalent annealing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60C is 6.01 minutes</a:t>
            </a: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899C0D1-71A6-FC4C-A85E-0C7B76D4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74566"/>
            <a:ext cx="6096000" cy="358343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58C7B3E-A2AC-0645-86ED-DC361F98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32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2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09" y="722491"/>
            <a:ext cx="4223799" cy="10101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2.3 Front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(86 min)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3C608-C951-E14F-A8F9-507A74A1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054" y="2437776"/>
            <a:ext cx="4419111" cy="230239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0 minutes DIODE registers 2.08E+15 fluence (1 MeV n/cm^-2)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able to make a fit to the Hamburg Model, because the front HGCAL cutout experience so much annealing during irradiation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annealing at 60C: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 374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Back: 5.62 min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3664619-2C4D-1840-963A-47179C92A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3170955"/>
          </a:xfr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7487D10-DAB8-6B4B-AD4E-DCB19A8E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0954"/>
            <a:ext cx="6096000" cy="36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7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09" y="575346"/>
            <a:ext cx="4223799" cy="10101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2.3 back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(86 min)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3C608-C951-E14F-A8F9-507A74A1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054" y="2248164"/>
            <a:ext cx="4419111" cy="17968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~ 40 minutes DIODE registers 2.78E+15 fluence (1 MeV n/cm^-2)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annealing at 60C: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 374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Back: 5.62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D61AA13-6D19-7949-9369-493DE39E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" y="4609836"/>
            <a:ext cx="5965371" cy="1172385"/>
          </a:xfrm>
          <a:prstGeom prst="rect">
            <a:avLst/>
          </a:prstGeom>
        </p:spPr>
      </p:pic>
      <p:pic>
        <p:nvPicPr>
          <p:cNvPr id="8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3664619-2C4D-1840-963A-47179C92A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0"/>
            <a:ext cx="6095999" cy="3170955"/>
          </a:xfr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CDC5F51-2F1B-0F4E-B66B-5A036D2EE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70954"/>
            <a:ext cx="6096000" cy="36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7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75F-F8CB-224B-AD2A-B93F5B25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069" y="623738"/>
            <a:ext cx="3797300" cy="1007738"/>
          </a:xfrm>
        </p:spPr>
        <p:txBody>
          <a:bodyPr>
            <a:normAutofit/>
          </a:bodyPr>
          <a:lstStyle/>
          <a:p>
            <a:r>
              <a:rPr lang="en-US" sz="2500" dirty="0"/>
              <a:t>Comments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9CBBA-8542-FC4F-B965-148CB0BB9796}"/>
              </a:ext>
            </a:extLst>
          </p:cNvPr>
          <p:cNvSpPr txBox="1">
            <a:spLocks/>
          </p:cNvSpPr>
          <p:nvPr/>
        </p:nvSpPr>
        <p:spPr>
          <a:xfrm>
            <a:off x="2502841" y="2038290"/>
            <a:ext cx="6843040" cy="405346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maximum and minimum estimated fluence during Hamburg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Front: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1.56E+15 vs.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1.46+15 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Back: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3.99E+15 vs. 2.30E+15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Dep V estimates throughout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initial estimates for DIODEHALF and DIODEQUARTER area, fluence estimates for same cutout are ~5% off for HALF and ~15% off for QUARTER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HGCAL 2.5 (86 minutes) both F and B’s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Decreasing w/ annealing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237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000000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{03C96078-9C4E-E94D-8860-1527333A327B}tf10001120</Template>
  <TotalTime>6339</TotalTime>
  <Words>295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Gill Sans MT</vt:lpstr>
      <vt:lpstr>Times New Roman</vt:lpstr>
      <vt:lpstr>Parcel</vt:lpstr>
      <vt:lpstr>HGCAL Hamburg Model Analysis</vt:lpstr>
      <vt:lpstr>HGCAl 2.2 Front   (43 min)</vt:lpstr>
      <vt:lpstr>HGCAl 2.2 back   (43 min)</vt:lpstr>
      <vt:lpstr>HGCAl 2.3 Front   (86 min)</vt:lpstr>
      <vt:lpstr>HGCAl 2.3 back   (86 min)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Annealing Analysis of Pin Diodes</dc:title>
  <dc:creator>Kent, Andrew</dc:creator>
  <cp:lastModifiedBy>Kent, Andrew</cp:lastModifiedBy>
  <cp:revision>220</cp:revision>
  <dcterms:created xsi:type="dcterms:W3CDTF">2021-07-06T16:31:14Z</dcterms:created>
  <dcterms:modified xsi:type="dcterms:W3CDTF">2022-03-04T15:19:47Z</dcterms:modified>
</cp:coreProperties>
</file>