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Poppins"/>
      <p:regular r:id="rId18"/>
      <p:bold r:id="rId19"/>
      <p:italic r:id="rId20"/>
      <p:boldItalic r:id="rId21"/>
    </p:embeddedFont>
    <p:embeddedFont>
      <p:font typeface="Bebas Neue"/>
      <p:regular r:id="rId22"/>
    </p:embeddedFont>
    <p:embeddedFont>
      <p:font typeface="Poppins Ligh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italic.fntdata"/><Relationship Id="rId22" Type="http://schemas.openxmlformats.org/officeDocument/2006/relationships/font" Target="fonts/BebasNeue-regular.fntdata"/><Relationship Id="rId21" Type="http://schemas.openxmlformats.org/officeDocument/2006/relationships/font" Target="fonts/Poppins-boldItalic.fntdata"/><Relationship Id="rId24" Type="http://schemas.openxmlformats.org/officeDocument/2006/relationships/font" Target="fonts/PoppinsLight-bold.fntdata"/><Relationship Id="rId23" Type="http://schemas.openxmlformats.org/officeDocument/2006/relationships/font" Target="fonts/PoppinsLigh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oppinsLight-boldItalic.fntdata"/><Relationship Id="rId25" Type="http://schemas.openxmlformats.org/officeDocument/2006/relationships/font" Target="fonts/PoppinsLight-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Poppins-bold.fntdata"/><Relationship Id="rId18" Type="http://schemas.openxmlformats.org/officeDocument/2006/relationships/font" Target="fonts/Poppi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a4fbbed057_2_11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rPr lang="en"/>
              <a:t>Hello, today, we will be introducing to you our innovative solution for combatting the challenges of present-day consumer electricity consumption.</a:t>
            </a:r>
            <a:endParaRPr/>
          </a:p>
        </p:txBody>
      </p:sp>
      <p:sp>
        <p:nvSpPr>
          <p:cNvPr id="168" name="Google Shape;168;g1a4fbbed057_2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a4fbbed057_2_19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1a4fbbed057_2_1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a4fbbed057_10_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1a4fbbed057_1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a4fbbed057_2_1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g1a4fbbed057_2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a4fbbed057_2_1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g1a4fbbed057_2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a4fbbed057_2_1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g1a4fbbed057_2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a4fbbed057_2_14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04" name="Google Shape;204;g1a4fbbed057_2_1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a4fbbed057_2_16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17" name="Google Shape;217;g1a4fbbed057_2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a59e0f4969_1_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30" name="Google Shape;230;g1a59e0f4969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a59e0f4969_1_1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200">
                <a:solidFill>
                  <a:schemeClr val="dk1"/>
                </a:solidFill>
              </a:rPr>
              <a:t>Visualizing the data allows the users to see how much electricity is consumed at any given time. With the features such as Oasis, the application aims to raise awareness about energy conservation and enable users to be proactive and take adequate measures to save energy and reduce their carbon dioxide emissions ultimately. For example, they can calculate their carbon savings to gain energy which they can use that to grow a tree in the real world.</a:t>
            </a:r>
            <a:endParaRPr sz="1200">
              <a:solidFill>
                <a:schemeClr val="dk1"/>
              </a:solidFill>
            </a:endParaRPr>
          </a:p>
          <a:p>
            <a:pPr indent="0" lvl="0" marL="0" rtl="0" algn="l">
              <a:lnSpc>
                <a:spcPct val="100000"/>
              </a:lnSpc>
              <a:spcBef>
                <a:spcPts val="0"/>
              </a:spcBef>
              <a:spcAft>
                <a:spcPts val="0"/>
              </a:spcAft>
              <a:buSzPts val="1100"/>
              <a:buNone/>
            </a:pPr>
            <a:r>
              <a:t/>
            </a:r>
            <a:endParaRPr/>
          </a:p>
        </p:txBody>
      </p:sp>
      <p:sp>
        <p:nvSpPr>
          <p:cNvPr id="243" name="Google Shape;243;g1a59e0f4969_1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a4fbbed057_2_17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p>
        </p:txBody>
      </p:sp>
      <p:sp>
        <p:nvSpPr>
          <p:cNvPr id="249" name="Google Shape;249;g1a4fbbed057_2_1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1" Type="http://schemas.openxmlformats.org/officeDocument/2006/relationships/image" Target="../media/image12.png"/><Relationship Id="rId10" Type="http://schemas.openxmlformats.org/officeDocument/2006/relationships/image" Target="../media/image7.png"/><Relationship Id="rId13" Type="http://schemas.openxmlformats.org/officeDocument/2006/relationships/image" Target="../media/image1.png"/><Relationship Id="rId12" Type="http://schemas.openxmlformats.org/officeDocument/2006/relationships/image" Target="../media/image9.png"/><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14.png"/><Relationship Id="rId4" Type="http://schemas.openxmlformats.org/officeDocument/2006/relationships/hyperlink" Target="https://pptmon.com/" TargetMode="External"/><Relationship Id="rId9" Type="http://schemas.openxmlformats.org/officeDocument/2006/relationships/image" Target="../media/image5.png"/><Relationship Id="rId15" Type="http://schemas.openxmlformats.org/officeDocument/2006/relationships/image" Target="../media/image8.png"/><Relationship Id="rId14" Type="http://schemas.openxmlformats.org/officeDocument/2006/relationships/image" Target="../media/image11.png"/><Relationship Id="rId5" Type="http://schemas.openxmlformats.org/officeDocument/2006/relationships/hyperlink" Target="http://www.pptmon.com/" TargetMode="External"/><Relationship Id="rId6" Type="http://schemas.openxmlformats.org/officeDocument/2006/relationships/image" Target="../media/image17.png"/><Relationship Id="rId7" Type="http://schemas.openxmlformats.org/officeDocument/2006/relationships/image" Target="../media/image15.png"/><Relationship Id="rId8"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hyperlink" Target="http://pptmon.com/" TargetMode="External"/><Relationship Id="rId4" Type="http://schemas.openxmlformats.org/officeDocument/2006/relationships/image" Target="../media/image14.png"/><Relationship Id="rId9" Type="http://schemas.openxmlformats.org/officeDocument/2006/relationships/image" Target="../media/image7.png"/><Relationship Id="rId5" Type="http://schemas.openxmlformats.org/officeDocument/2006/relationships/hyperlink" Target="https://pptmon.com/" TargetMode="External"/><Relationship Id="rId6" Type="http://schemas.openxmlformats.org/officeDocument/2006/relationships/hyperlink" Target="http://www.pptmon.com/" TargetMode="External"/><Relationship Id="rId7" Type="http://schemas.openxmlformats.org/officeDocument/2006/relationships/image" Target="../media/image9.png"/><Relationship Id="rId8"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0" Type="http://schemas.openxmlformats.org/officeDocument/2006/relationships/image" Target="../media/image11.png"/><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14.png"/><Relationship Id="rId4" Type="http://schemas.openxmlformats.org/officeDocument/2006/relationships/hyperlink" Target="https://pptmon.com/" TargetMode="External"/><Relationship Id="rId9" Type="http://schemas.openxmlformats.org/officeDocument/2006/relationships/image" Target="../media/image19.png"/><Relationship Id="rId5" Type="http://schemas.openxmlformats.org/officeDocument/2006/relationships/hyperlink" Target="http://www.pptmon.com/" TargetMode="External"/><Relationship Id="rId6" Type="http://schemas.openxmlformats.org/officeDocument/2006/relationships/image" Target="../media/image13.png"/><Relationship Id="rId7" Type="http://schemas.openxmlformats.org/officeDocument/2006/relationships/image" Target="../media/image6.png"/><Relationship Id="rId8"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0" Type="http://schemas.openxmlformats.org/officeDocument/2006/relationships/image" Target="../media/image11.png"/><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14.png"/><Relationship Id="rId4" Type="http://schemas.openxmlformats.org/officeDocument/2006/relationships/hyperlink" Target="https://pptmon.com/" TargetMode="External"/><Relationship Id="rId9" Type="http://schemas.openxmlformats.org/officeDocument/2006/relationships/image" Target="../media/image19.png"/><Relationship Id="rId5" Type="http://schemas.openxmlformats.org/officeDocument/2006/relationships/hyperlink" Target="http://www.pptmon.com/" TargetMode="External"/><Relationship Id="rId6" Type="http://schemas.openxmlformats.org/officeDocument/2006/relationships/image" Target="../media/image13.png"/><Relationship Id="rId7" Type="http://schemas.openxmlformats.org/officeDocument/2006/relationships/image" Target="../media/image6.png"/><Relationship Id="rId8"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PTMON title">
  <p:cSld name="PPTMON title">
    <p:spTree>
      <p:nvGrpSpPr>
        <p:cNvPr id="56" name="Shape 56"/>
        <p:cNvGrpSpPr/>
        <p:nvPr/>
      </p:nvGrpSpPr>
      <p:grpSpPr>
        <a:xfrm>
          <a:off x="0" y="0"/>
          <a:ext cx="0" cy="0"/>
          <a:chOff x="0" y="0"/>
          <a:chExt cx="0" cy="0"/>
        </a:xfrm>
      </p:grpSpPr>
      <p:pic>
        <p:nvPicPr>
          <p:cNvPr id="57" name="Google Shape;57;p14">
            <a:hlinkClick r:id="rId2"/>
          </p:cNvPr>
          <p:cNvPicPr preferRelativeResize="0"/>
          <p:nvPr/>
        </p:nvPicPr>
        <p:blipFill rotWithShape="1">
          <a:blip r:embed="rId3">
            <a:alphaModFix/>
          </a:blip>
          <a:srcRect b="0" l="29909" r="0" t="0"/>
          <a:stretch/>
        </p:blipFill>
        <p:spPr>
          <a:xfrm>
            <a:off x="4518422" y="5297944"/>
            <a:ext cx="1299346" cy="142875"/>
          </a:xfrm>
          <a:prstGeom prst="rect">
            <a:avLst/>
          </a:prstGeom>
          <a:noFill/>
          <a:ln>
            <a:noFill/>
          </a:ln>
        </p:spPr>
      </p:pic>
      <p:sp>
        <p:nvSpPr>
          <p:cNvPr id="58" name="Google Shape;58;p14">
            <a:hlinkClick r:id="rId4"/>
          </p:cNvPr>
          <p:cNvSpPr txBox="1"/>
          <p:nvPr/>
        </p:nvSpPr>
        <p:spPr>
          <a:xfrm>
            <a:off x="3326233" y="5297943"/>
            <a:ext cx="2017973" cy="19237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Clr>
                <a:schemeClr val="dk1"/>
              </a:buClr>
              <a:buSzPts val="800"/>
              <a:buFont typeface="Arial"/>
              <a:buNone/>
            </a:pPr>
            <a:r>
              <a:rPr b="0" i="0" lang="en" sz="800" u="sng" cap="none" strike="noStrike">
                <a:solidFill>
                  <a:schemeClr val="hlink"/>
                </a:solidFill>
                <a:latin typeface="Arial"/>
                <a:ea typeface="Arial"/>
                <a:cs typeface="Arial"/>
                <a:sym typeface="Arial"/>
                <a:hlinkClick r:id="rId5"/>
              </a:rPr>
              <a:t>Presentation template by</a:t>
            </a:r>
            <a:endParaRPr b="0" i="0" sz="800" u="none" cap="none" strike="noStrike">
              <a:solidFill>
                <a:schemeClr val="dk1"/>
              </a:solidFill>
              <a:latin typeface="Arial"/>
              <a:ea typeface="Arial"/>
              <a:cs typeface="Arial"/>
              <a:sym typeface="Arial"/>
            </a:endParaRPr>
          </a:p>
        </p:txBody>
      </p:sp>
      <p:pic>
        <p:nvPicPr>
          <p:cNvPr id="59" name="Google Shape;59;p14"/>
          <p:cNvPicPr preferRelativeResize="0"/>
          <p:nvPr/>
        </p:nvPicPr>
        <p:blipFill rotWithShape="1">
          <a:blip r:embed="rId6">
            <a:alphaModFix/>
          </a:blip>
          <a:srcRect b="0" l="0" r="0" t="0"/>
          <a:stretch/>
        </p:blipFill>
        <p:spPr>
          <a:xfrm>
            <a:off x="638878" y="1364026"/>
            <a:ext cx="2700000" cy="2700000"/>
          </a:xfrm>
          <a:prstGeom prst="rect">
            <a:avLst/>
          </a:prstGeom>
          <a:noFill/>
          <a:ln>
            <a:noFill/>
          </a:ln>
        </p:spPr>
      </p:pic>
      <p:pic>
        <p:nvPicPr>
          <p:cNvPr id="60" name="Google Shape;60;p14"/>
          <p:cNvPicPr preferRelativeResize="0"/>
          <p:nvPr/>
        </p:nvPicPr>
        <p:blipFill rotWithShape="1">
          <a:blip r:embed="rId7">
            <a:alphaModFix/>
          </a:blip>
          <a:srcRect b="55432" l="0" r="0" t="0"/>
          <a:stretch/>
        </p:blipFill>
        <p:spPr>
          <a:xfrm>
            <a:off x="7599248" y="4638286"/>
            <a:ext cx="927027" cy="505214"/>
          </a:xfrm>
          <a:prstGeom prst="rect">
            <a:avLst/>
          </a:prstGeom>
          <a:noFill/>
          <a:ln>
            <a:noFill/>
          </a:ln>
        </p:spPr>
      </p:pic>
      <p:pic>
        <p:nvPicPr>
          <p:cNvPr id="61" name="Google Shape;61;p14"/>
          <p:cNvPicPr preferRelativeResize="0"/>
          <p:nvPr/>
        </p:nvPicPr>
        <p:blipFill rotWithShape="1">
          <a:blip r:embed="rId8">
            <a:alphaModFix/>
          </a:blip>
          <a:srcRect b="0" l="23817" r="0" t="0"/>
          <a:stretch/>
        </p:blipFill>
        <p:spPr>
          <a:xfrm>
            <a:off x="1" y="1195028"/>
            <a:ext cx="1251255" cy="785957"/>
          </a:xfrm>
          <a:prstGeom prst="rect">
            <a:avLst/>
          </a:prstGeom>
          <a:noFill/>
          <a:ln>
            <a:noFill/>
          </a:ln>
        </p:spPr>
      </p:pic>
      <p:pic>
        <p:nvPicPr>
          <p:cNvPr id="62" name="Google Shape;62;p14"/>
          <p:cNvPicPr preferRelativeResize="0"/>
          <p:nvPr/>
        </p:nvPicPr>
        <p:blipFill rotWithShape="1">
          <a:blip r:embed="rId9">
            <a:alphaModFix/>
          </a:blip>
          <a:srcRect b="0" l="0" r="0" t="0"/>
          <a:stretch/>
        </p:blipFill>
        <p:spPr>
          <a:xfrm>
            <a:off x="2656610" y="4135463"/>
            <a:ext cx="1642450" cy="785957"/>
          </a:xfrm>
          <a:prstGeom prst="rect">
            <a:avLst/>
          </a:prstGeom>
          <a:noFill/>
          <a:ln>
            <a:noFill/>
          </a:ln>
        </p:spPr>
      </p:pic>
      <p:pic>
        <p:nvPicPr>
          <p:cNvPr id="63" name="Google Shape;63;p14"/>
          <p:cNvPicPr preferRelativeResize="0"/>
          <p:nvPr/>
        </p:nvPicPr>
        <p:blipFill rotWithShape="1">
          <a:blip r:embed="rId10">
            <a:alphaModFix/>
          </a:blip>
          <a:srcRect b="0" l="3972" r="0" t="14051"/>
          <a:stretch/>
        </p:blipFill>
        <p:spPr>
          <a:xfrm>
            <a:off x="0" y="0"/>
            <a:ext cx="1332888" cy="1292588"/>
          </a:xfrm>
          <a:prstGeom prst="rect">
            <a:avLst/>
          </a:prstGeom>
          <a:noFill/>
          <a:ln>
            <a:noFill/>
          </a:ln>
        </p:spPr>
      </p:pic>
      <p:pic>
        <p:nvPicPr>
          <p:cNvPr id="64" name="Google Shape;64;p14"/>
          <p:cNvPicPr preferRelativeResize="0"/>
          <p:nvPr/>
        </p:nvPicPr>
        <p:blipFill rotWithShape="1">
          <a:blip r:embed="rId11">
            <a:alphaModFix/>
          </a:blip>
          <a:srcRect b="0" l="0" r="0" t="0"/>
          <a:stretch/>
        </p:blipFill>
        <p:spPr>
          <a:xfrm>
            <a:off x="7566094" y="3424147"/>
            <a:ext cx="1388021" cy="1503899"/>
          </a:xfrm>
          <a:prstGeom prst="rect">
            <a:avLst/>
          </a:prstGeom>
          <a:noFill/>
          <a:ln>
            <a:noFill/>
          </a:ln>
        </p:spPr>
      </p:pic>
      <p:pic>
        <p:nvPicPr>
          <p:cNvPr id="65" name="Google Shape;65;p14"/>
          <p:cNvPicPr preferRelativeResize="0"/>
          <p:nvPr/>
        </p:nvPicPr>
        <p:blipFill rotWithShape="1">
          <a:blip r:embed="rId12">
            <a:alphaModFix/>
          </a:blip>
          <a:srcRect b="0" l="0" r="0" t="0"/>
          <a:stretch/>
        </p:blipFill>
        <p:spPr>
          <a:xfrm>
            <a:off x="437172" y="4435731"/>
            <a:ext cx="1375426" cy="347635"/>
          </a:xfrm>
          <a:prstGeom prst="rect">
            <a:avLst/>
          </a:prstGeom>
          <a:noFill/>
          <a:ln>
            <a:noFill/>
          </a:ln>
        </p:spPr>
      </p:pic>
      <p:pic>
        <p:nvPicPr>
          <p:cNvPr id="66" name="Google Shape;66;p14"/>
          <p:cNvPicPr preferRelativeResize="0"/>
          <p:nvPr/>
        </p:nvPicPr>
        <p:blipFill rotWithShape="1">
          <a:blip r:embed="rId13">
            <a:alphaModFix/>
          </a:blip>
          <a:srcRect b="0" l="0" r="0" t="0"/>
          <a:stretch/>
        </p:blipFill>
        <p:spPr>
          <a:xfrm>
            <a:off x="8110195" y="291263"/>
            <a:ext cx="642740" cy="775538"/>
          </a:xfrm>
          <a:prstGeom prst="rect">
            <a:avLst/>
          </a:prstGeom>
          <a:noFill/>
          <a:ln>
            <a:noFill/>
          </a:ln>
        </p:spPr>
      </p:pic>
      <p:pic>
        <p:nvPicPr>
          <p:cNvPr id="67" name="Google Shape;67;p14"/>
          <p:cNvPicPr preferRelativeResize="0"/>
          <p:nvPr/>
        </p:nvPicPr>
        <p:blipFill rotWithShape="1">
          <a:blip r:embed="rId14">
            <a:alphaModFix/>
          </a:blip>
          <a:srcRect b="0" l="0" r="0" t="82331"/>
          <a:stretch/>
        </p:blipFill>
        <p:spPr>
          <a:xfrm>
            <a:off x="2720042" y="1"/>
            <a:ext cx="2700000" cy="477053"/>
          </a:xfrm>
          <a:prstGeom prst="rect">
            <a:avLst/>
          </a:prstGeom>
          <a:noFill/>
          <a:ln>
            <a:noFill/>
          </a:ln>
        </p:spPr>
      </p:pic>
      <p:sp>
        <p:nvSpPr>
          <p:cNvPr id="68" name="Google Shape;68;p14"/>
          <p:cNvSpPr/>
          <p:nvPr>
            <p:ph idx="2" type="pic"/>
          </p:nvPr>
        </p:nvSpPr>
        <p:spPr>
          <a:xfrm>
            <a:off x="791276" y="1221151"/>
            <a:ext cx="2700003" cy="2700000"/>
          </a:xfrm>
          <a:prstGeom prst="ellipse">
            <a:avLst/>
          </a:prstGeom>
          <a:solidFill>
            <a:srgbClr val="F2F2F2"/>
          </a:solidFill>
          <a:ln>
            <a:noFill/>
          </a:ln>
        </p:spPr>
      </p:sp>
      <p:pic>
        <p:nvPicPr>
          <p:cNvPr id="69" name="Google Shape;69;p14"/>
          <p:cNvPicPr preferRelativeResize="0"/>
          <p:nvPr/>
        </p:nvPicPr>
        <p:blipFill rotWithShape="1">
          <a:blip r:embed="rId15">
            <a:alphaModFix/>
          </a:blip>
          <a:srcRect b="0" l="0" r="0" t="0"/>
          <a:stretch/>
        </p:blipFill>
        <p:spPr>
          <a:xfrm>
            <a:off x="7186416" y="505215"/>
            <a:ext cx="1375426" cy="347635"/>
          </a:xfrm>
          <a:prstGeom prst="rect">
            <a:avLst/>
          </a:prstGeom>
          <a:noFill/>
          <a:ln>
            <a:noFill/>
          </a:ln>
        </p:spPr>
      </p:pic>
    </p:spTree>
  </p:cSld>
  <p:clrMapOvr>
    <a:masterClrMapping/>
  </p:clrMapOvr>
  <p:extLst>
    <p:ext uri="{DCECCB84-F9BA-43D5-87BE-67443E8EF086}">
      <p15:sldGuideLst>
        <p15:guide id="1" orient="horz" pos="1215">
          <p15:clr>
            <a:srgbClr val="FBAE40"/>
          </p15:clr>
        </p15:guide>
        <p15:guide id="2"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PPTMON slide">
  <p:cSld name="11_PPTMON slide">
    <p:spTree>
      <p:nvGrpSpPr>
        <p:cNvPr id="70" name="Shape 70"/>
        <p:cNvGrpSpPr/>
        <p:nvPr/>
      </p:nvGrpSpPr>
      <p:grpSpPr>
        <a:xfrm>
          <a:off x="0" y="0"/>
          <a:ext cx="0" cy="0"/>
          <a:chOff x="0" y="0"/>
          <a:chExt cx="0" cy="0"/>
        </a:xfrm>
      </p:grpSpPr>
      <p:pic>
        <p:nvPicPr>
          <p:cNvPr id="71" name="Google Shape;71;p15"/>
          <p:cNvPicPr preferRelativeResize="0"/>
          <p:nvPr/>
        </p:nvPicPr>
        <p:blipFill rotWithShape="1">
          <a:blip r:embed="rId2">
            <a:alphaModFix/>
          </a:blip>
          <a:srcRect b="0" l="0" r="0" t="0"/>
          <a:stretch/>
        </p:blipFill>
        <p:spPr>
          <a:xfrm>
            <a:off x="4938012" y="1970729"/>
            <a:ext cx="2700000" cy="2700000"/>
          </a:xfrm>
          <a:prstGeom prst="rect">
            <a:avLst/>
          </a:prstGeom>
          <a:noFill/>
          <a:ln>
            <a:noFill/>
          </a:ln>
        </p:spPr>
      </p:pic>
      <p:pic>
        <p:nvPicPr>
          <p:cNvPr id="72" name="Google Shape;72;p15">
            <a:hlinkClick r:id="rId3"/>
          </p:cNvPr>
          <p:cNvPicPr preferRelativeResize="0"/>
          <p:nvPr/>
        </p:nvPicPr>
        <p:blipFill rotWithShape="1">
          <a:blip r:embed="rId4">
            <a:alphaModFix/>
          </a:blip>
          <a:srcRect b="0" l="29909" r="0" t="0"/>
          <a:stretch/>
        </p:blipFill>
        <p:spPr>
          <a:xfrm>
            <a:off x="4518422" y="5297944"/>
            <a:ext cx="1299346" cy="142875"/>
          </a:xfrm>
          <a:prstGeom prst="rect">
            <a:avLst/>
          </a:prstGeom>
          <a:noFill/>
          <a:ln>
            <a:noFill/>
          </a:ln>
        </p:spPr>
      </p:pic>
      <p:sp>
        <p:nvSpPr>
          <p:cNvPr id="73" name="Google Shape;73;p15">
            <a:hlinkClick r:id="rId5"/>
          </p:cNvPr>
          <p:cNvSpPr txBox="1"/>
          <p:nvPr/>
        </p:nvSpPr>
        <p:spPr>
          <a:xfrm>
            <a:off x="3326233" y="5297943"/>
            <a:ext cx="2017973" cy="19237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Clr>
                <a:schemeClr val="dk1"/>
              </a:buClr>
              <a:buSzPts val="800"/>
              <a:buFont typeface="Arial"/>
              <a:buNone/>
            </a:pPr>
            <a:r>
              <a:rPr lang="en" sz="800" u="sng">
                <a:solidFill>
                  <a:schemeClr val="hlink"/>
                </a:solidFill>
                <a:latin typeface="Arial"/>
                <a:ea typeface="Arial"/>
                <a:cs typeface="Arial"/>
                <a:sym typeface="Arial"/>
                <a:hlinkClick r:id="rId6"/>
              </a:rPr>
              <a:t>Presentation template by</a:t>
            </a:r>
            <a:endParaRPr sz="800" u="none">
              <a:solidFill>
                <a:schemeClr val="dk1"/>
              </a:solidFill>
              <a:latin typeface="Arial"/>
              <a:ea typeface="Arial"/>
              <a:cs typeface="Arial"/>
              <a:sym typeface="Arial"/>
            </a:endParaRPr>
          </a:p>
        </p:txBody>
      </p:sp>
      <p:sp>
        <p:nvSpPr>
          <p:cNvPr id="74" name="Google Shape;74;p15"/>
          <p:cNvSpPr/>
          <p:nvPr>
            <p:ph idx="2" type="pic"/>
          </p:nvPr>
        </p:nvSpPr>
        <p:spPr>
          <a:xfrm>
            <a:off x="5421087" y="916166"/>
            <a:ext cx="2670817" cy="3311168"/>
          </a:xfrm>
          <a:prstGeom prst="roundRect">
            <a:avLst>
              <a:gd fmla="val 10417" name="adj"/>
            </a:avLst>
          </a:prstGeom>
          <a:solidFill>
            <a:srgbClr val="F2F2F2"/>
          </a:solidFill>
          <a:ln>
            <a:noFill/>
          </a:ln>
        </p:spPr>
      </p:sp>
      <p:pic>
        <p:nvPicPr>
          <p:cNvPr id="75" name="Google Shape;75;p15"/>
          <p:cNvPicPr preferRelativeResize="0"/>
          <p:nvPr/>
        </p:nvPicPr>
        <p:blipFill rotWithShape="1">
          <a:blip r:embed="rId7">
            <a:alphaModFix/>
          </a:blip>
          <a:srcRect b="0" l="0" r="0" t="0"/>
          <a:stretch/>
        </p:blipFill>
        <p:spPr>
          <a:xfrm>
            <a:off x="7404191" y="339809"/>
            <a:ext cx="1375426" cy="347635"/>
          </a:xfrm>
          <a:prstGeom prst="rect">
            <a:avLst/>
          </a:prstGeom>
          <a:noFill/>
          <a:ln>
            <a:noFill/>
          </a:ln>
        </p:spPr>
      </p:pic>
      <p:pic>
        <p:nvPicPr>
          <p:cNvPr id="76" name="Google Shape;76;p15"/>
          <p:cNvPicPr preferRelativeResize="0"/>
          <p:nvPr/>
        </p:nvPicPr>
        <p:blipFill rotWithShape="1">
          <a:blip r:embed="rId8">
            <a:alphaModFix/>
          </a:blip>
          <a:srcRect b="69650" l="0" r="0" t="0"/>
          <a:stretch/>
        </p:blipFill>
        <p:spPr>
          <a:xfrm rot="10800000">
            <a:off x="0" y="0"/>
            <a:ext cx="1642450" cy="238536"/>
          </a:xfrm>
          <a:prstGeom prst="rect">
            <a:avLst/>
          </a:prstGeom>
          <a:noFill/>
          <a:ln>
            <a:noFill/>
          </a:ln>
        </p:spPr>
      </p:pic>
      <p:pic>
        <p:nvPicPr>
          <p:cNvPr id="77" name="Google Shape;77;p15"/>
          <p:cNvPicPr preferRelativeResize="0"/>
          <p:nvPr/>
        </p:nvPicPr>
        <p:blipFill rotWithShape="1">
          <a:blip r:embed="rId9">
            <a:alphaModFix/>
          </a:blip>
          <a:srcRect b="9233" l="32939" r="-32939" t="-2971"/>
          <a:stretch/>
        </p:blipFill>
        <p:spPr>
          <a:xfrm>
            <a:off x="1" y="3733801"/>
            <a:ext cx="1388021" cy="1409701"/>
          </a:xfrm>
          <a:prstGeom prst="rect">
            <a:avLst/>
          </a:prstGeom>
          <a:noFill/>
          <a:ln>
            <a:noFill/>
          </a:ln>
        </p:spPr>
      </p:pic>
      <p:pic>
        <p:nvPicPr>
          <p:cNvPr id="78" name="Google Shape;78;p15"/>
          <p:cNvPicPr preferRelativeResize="0"/>
          <p:nvPr/>
        </p:nvPicPr>
        <p:blipFill rotWithShape="1">
          <a:blip r:embed="rId7">
            <a:alphaModFix/>
          </a:blip>
          <a:srcRect b="0" l="0" r="0" t="0"/>
          <a:stretch/>
        </p:blipFill>
        <p:spPr>
          <a:xfrm rot="10800000">
            <a:off x="7311191" y="4546438"/>
            <a:ext cx="1375426" cy="347635"/>
          </a:xfrm>
          <a:prstGeom prst="rect">
            <a:avLst/>
          </a:prstGeom>
          <a:noFill/>
          <a:ln>
            <a:noFill/>
          </a:ln>
        </p:spPr>
      </p:pic>
      <p:pic>
        <p:nvPicPr>
          <p:cNvPr id="79" name="Google Shape;79;p15"/>
          <p:cNvPicPr preferRelativeResize="0"/>
          <p:nvPr/>
        </p:nvPicPr>
        <p:blipFill rotWithShape="1">
          <a:blip r:embed="rId2">
            <a:alphaModFix/>
          </a:blip>
          <a:srcRect b="65640" l="9517" r="0" t="0"/>
          <a:stretch/>
        </p:blipFill>
        <p:spPr>
          <a:xfrm rot="10800000">
            <a:off x="7195249" y="1"/>
            <a:ext cx="1720059" cy="653178"/>
          </a:xfrm>
          <a:prstGeom prst="rect">
            <a:avLst/>
          </a:prstGeom>
          <a:noFill/>
          <a:ln>
            <a:noFill/>
          </a:ln>
        </p:spPr>
      </p:pic>
    </p:spTree>
  </p:cSld>
  <p:clrMapOvr>
    <a:masterClrMapping/>
  </p:clrMapOvr>
  <p:extLst>
    <p:ext uri="{DCECCB84-F9BA-43D5-87BE-67443E8EF086}">
      <p15:sldGuideLst>
        <p15:guide id="1" orient="horz" pos="1215">
          <p15:clr>
            <a:srgbClr val="FBAE40"/>
          </p15:clr>
        </p15:guide>
        <p15:guide id="2"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PPTMON slide">
  <p:cSld name="7_PPTMON slide">
    <p:spTree>
      <p:nvGrpSpPr>
        <p:cNvPr id="80" name="Shape 80"/>
        <p:cNvGrpSpPr/>
        <p:nvPr/>
      </p:nvGrpSpPr>
      <p:grpSpPr>
        <a:xfrm>
          <a:off x="0" y="0"/>
          <a:ext cx="0" cy="0"/>
          <a:chOff x="0" y="0"/>
          <a:chExt cx="0" cy="0"/>
        </a:xfrm>
      </p:grpSpPr>
      <p:pic>
        <p:nvPicPr>
          <p:cNvPr id="81" name="Google Shape;81;p16">
            <a:hlinkClick r:id="rId2"/>
          </p:cNvPr>
          <p:cNvPicPr preferRelativeResize="0"/>
          <p:nvPr/>
        </p:nvPicPr>
        <p:blipFill rotWithShape="1">
          <a:blip r:embed="rId3">
            <a:alphaModFix/>
          </a:blip>
          <a:srcRect b="0" l="29909" r="0" t="0"/>
          <a:stretch/>
        </p:blipFill>
        <p:spPr>
          <a:xfrm>
            <a:off x="4518422" y="5297944"/>
            <a:ext cx="1299346" cy="142875"/>
          </a:xfrm>
          <a:prstGeom prst="rect">
            <a:avLst/>
          </a:prstGeom>
          <a:noFill/>
          <a:ln>
            <a:noFill/>
          </a:ln>
        </p:spPr>
      </p:pic>
      <p:sp>
        <p:nvSpPr>
          <p:cNvPr id="82" name="Google Shape;82;p16">
            <a:hlinkClick r:id="rId4"/>
          </p:cNvPr>
          <p:cNvSpPr txBox="1"/>
          <p:nvPr/>
        </p:nvSpPr>
        <p:spPr>
          <a:xfrm>
            <a:off x="3326233" y="5297943"/>
            <a:ext cx="2017973" cy="19237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Clr>
                <a:schemeClr val="dk1"/>
              </a:buClr>
              <a:buSzPts val="800"/>
              <a:buFont typeface="Arial"/>
              <a:buNone/>
            </a:pPr>
            <a:r>
              <a:rPr lang="en" sz="800" u="sng">
                <a:solidFill>
                  <a:schemeClr val="hlink"/>
                </a:solidFill>
                <a:latin typeface="Arial"/>
                <a:ea typeface="Arial"/>
                <a:cs typeface="Arial"/>
                <a:sym typeface="Arial"/>
                <a:hlinkClick r:id="rId5"/>
              </a:rPr>
              <a:t>Presentation template by</a:t>
            </a:r>
            <a:endParaRPr sz="800" u="none">
              <a:solidFill>
                <a:schemeClr val="dk1"/>
              </a:solidFill>
              <a:latin typeface="Arial"/>
              <a:ea typeface="Arial"/>
              <a:cs typeface="Arial"/>
              <a:sym typeface="Arial"/>
            </a:endParaRPr>
          </a:p>
        </p:txBody>
      </p:sp>
      <p:pic>
        <p:nvPicPr>
          <p:cNvPr id="83" name="Google Shape;83;p16"/>
          <p:cNvPicPr preferRelativeResize="0"/>
          <p:nvPr/>
        </p:nvPicPr>
        <p:blipFill rotWithShape="1">
          <a:blip r:embed="rId6">
            <a:alphaModFix/>
          </a:blip>
          <a:srcRect b="0" l="0" r="0" t="50000"/>
          <a:stretch/>
        </p:blipFill>
        <p:spPr>
          <a:xfrm>
            <a:off x="-1" y="0"/>
            <a:ext cx="1420775" cy="868680"/>
          </a:xfrm>
          <a:prstGeom prst="rect">
            <a:avLst/>
          </a:prstGeom>
          <a:noFill/>
          <a:ln>
            <a:noFill/>
          </a:ln>
        </p:spPr>
      </p:pic>
      <p:pic>
        <p:nvPicPr>
          <p:cNvPr id="84" name="Google Shape;84;p16"/>
          <p:cNvPicPr preferRelativeResize="0"/>
          <p:nvPr/>
        </p:nvPicPr>
        <p:blipFill rotWithShape="1">
          <a:blip r:embed="rId7">
            <a:alphaModFix/>
          </a:blip>
          <a:srcRect b="50000" l="0" r="0" t="0"/>
          <a:stretch/>
        </p:blipFill>
        <p:spPr>
          <a:xfrm>
            <a:off x="87567" y="4750523"/>
            <a:ext cx="1642450" cy="392979"/>
          </a:xfrm>
          <a:prstGeom prst="rect">
            <a:avLst/>
          </a:prstGeom>
          <a:noFill/>
          <a:ln>
            <a:noFill/>
          </a:ln>
        </p:spPr>
      </p:pic>
      <p:pic>
        <p:nvPicPr>
          <p:cNvPr id="85" name="Google Shape;85;p16"/>
          <p:cNvPicPr preferRelativeResize="0"/>
          <p:nvPr/>
        </p:nvPicPr>
        <p:blipFill rotWithShape="1">
          <a:blip r:embed="rId8">
            <a:alphaModFix/>
          </a:blip>
          <a:srcRect b="0" l="0" r="0" t="0"/>
          <a:stretch/>
        </p:blipFill>
        <p:spPr>
          <a:xfrm>
            <a:off x="354591" y="347636"/>
            <a:ext cx="1375426" cy="347635"/>
          </a:xfrm>
          <a:prstGeom prst="rect">
            <a:avLst/>
          </a:prstGeom>
          <a:noFill/>
          <a:ln>
            <a:noFill/>
          </a:ln>
        </p:spPr>
      </p:pic>
      <p:pic>
        <p:nvPicPr>
          <p:cNvPr id="86" name="Google Shape;86;p16"/>
          <p:cNvPicPr preferRelativeResize="0"/>
          <p:nvPr/>
        </p:nvPicPr>
        <p:blipFill rotWithShape="1">
          <a:blip r:embed="rId9">
            <a:alphaModFix/>
          </a:blip>
          <a:srcRect b="50000" l="0" r="0" t="0"/>
          <a:stretch/>
        </p:blipFill>
        <p:spPr>
          <a:xfrm>
            <a:off x="7924758" y="4407925"/>
            <a:ext cx="1219242" cy="735576"/>
          </a:xfrm>
          <a:prstGeom prst="rect">
            <a:avLst/>
          </a:prstGeom>
          <a:noFill/>
          <a:ln>
            <a:noFill/>
          </a:ln>
        </p:spPr>
      </p:pic>
      <p:pic>
        <p:nvPicPr>
          <p:cNvPr id="87" name="Google Shape;87;p16"/>
          <p:cNvPicPr preferRelativeResize="0"/>
          <p:nvPr/>
        </p:nvPicPr>
        <p:blipFill rotWithShape="1">
          <a:blip r:embed="rId10">
            <a:alphaModFix/>
          </a:blip>
          <a:srcRect b="70890" l="575" r="0" t="0"/>
          <a:stretch/>
        </p:blipFill>
        <p:spPr>
          <a:xfrm rot="10800000">
            <a:off x="6459540" y="0"/>
            <a:ext cx="2684461" cy="785957"/>
          </a:xfrm>
          <a:prstGeom prst="rect">
            <a:avLst/>
          </a:prstGeom>
          <a:noFill/>
          <a:ln>
            <a:noFill/>
          </a:ln>
        </p:spPr>
      </p:pic>
    </p:spTree>
  </p:cSld>
  <p:clrMapOvr>
    <a:masterClrMapping/>
  </p:clrMapOvr>
  <p:extLst>
    <p:ext uri="{DCECCB84-F9BA-43D5-87BE-67443E8EF086}">
      <p15:sldGuideLst>
        <p15:guide id="1" orient="horz" pos="1215">
          <p15:clr>
            <a:srgbClr val="FBAE40"/>
          </p15:clr>
        </p15:guide>
        <p15:guide id="2"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PPTMON slide">
  <p:cSld name="16_PPTMON slide">
    <p:spTree>
      <p:nvGrpSpPr>
        <p:cNvPr id="88" name="Shape 88"/>
        <p:cNvGrpSpPr/>
        <p:nvPr/>
      </p:nvGrpSpPr>
      <p:grpSpPr>
        <a:xfrm>
          <a:off x="0" y="0"/>
          <a:ext cx="0" cy="0"/>
          <a:chOff x="0" y="0"/>
          <a:chExt cx="0" cy="0"/>
        </a:xfrm>
      </p:grpSpPr>
      <p:pic>
        <p:nvPicPr>
          <p:cNvPr id="89" name="Google Shape;89;p17">
            <a:hlinkClick r:id="rId2"/>
          </p:cNvPr>
          <p:cNvPicPr preferRelativeResize="0"/>
          <p:nvPr/>
        </p:nvPicPr>
        <p:blipFill rotWithShape="1">
          <a:blip r:embed="rId3">
            <a:alphaModFix/>
          </a:blip>
          <a:srcRect b="0" l="29909" r="0" t="0"/>
          <a:stretch/>
        </p:blipFill>
        <p:spPr>
          <a:xfrm>
            <a:off x="4518422" y="5297944"/>
            <a:ext cx="1299346" cy="142875"/>
          </a:xfrm>
          <a:prstGeom prst="rect">
            <a:avLst/>
          </a:prstGeom>
          <a:noFill/>
          <a:ln>
            <a:noFill/>
          </a:ln>
        </p:spPr>
      </p:pic>
      <p:sp>
        <p:nvSpPr>
          <p:cNvPr id="90" name="Google Shape;90;p17">
            <a:hlinkClick r:id="rId4"/>
          </p:cNvPr>
          <p:cNvSpPr txBox="1"/>
          <p:nvPr/>
        </p:nvSpPr>
        <p:spPr>
          <a:xfrm>
            <a:off x="3326233" y="5297943"/>
            <a:ext cx="2017973" cy="19237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Clr>
                <a:schemeClr val="dk1"/>
              </a:buClr>
              <a:buSzPts val="800"/>
              <a:buFont typeface="Arial"/>
              <a:buNone/>
            </a:pPr>
            <a:r>
              <a:rPr lang="en" sz="800" u="sng">
                <a:solidFill>
                  <a:schemeClr val="hlink"/>
                </a:solidFill>
                <a:latin typeface="Arial"/>
                <a:ea typeface="Arial"/>
                <a:cs typeface="Arial"/>
                <a:sym typeface="Arial"/>
                <a:hlinkClick r:id="rId5"/>
              </a:rPr>
              <a:t>Presentation template by</a:t>
            </a:r>
            <a:endParaRPr sz="800" u="none">
              <a:solidFill>
                <a:schemeClr val="dk1"/>
              </a:solidFill>
              <a:latin typeface="Arial"/>
              <a:ea typeface="Arial"/>
              <a:cs typeface="Arial"/>
              <a:sym typeface="Arial"/>
            </a:endParaRPr>
          </a:p>
        </p:txBody>
      </p:sp>
      <p:sp>
        <p:nvSpPr>
          <p:cNvPr id="91" name="Google Shape;91;p17"/>
          <p:cNvSpPr/>
          <p:nvPr>
            <p:ph idx="2" type="pic"/>
          </p:nvPr>
        </p:nvSpPr>
        <p:spPr>
          <a:xfrm>
            <a:off x="6079754" y="810910"/>
            <a:ext cx="1658884" cy="3629862"/>
          </a:xfrm>
          <a:prstGeom prst="roundRect">
            <a:avLst>
              <a:gd fmla="val 13456" name="adj"/>
            </a:avLst>
          </a:prstGeom>
          <a:solidFill>
            <a:srgbClr val="F2F2F2"/>
          </a:solidFill>
          <a:ln>
            <a:noFill/>
          </a:ln>
        </p:spPr>
      </p:sp>
      <p:pic>
        <p:nvPicPr>
          <p:cNvPr id="92" name="Google Shape;92;p17"/>
          <p:cNvPicPr preferRelativeResize="0"/>
          <p:nvPr/>
        </p:nvPicPr>
        <p:blipFill rotWithShape="1">
          <a:blip r:embed="rId6">
            <a:alphaModFix/>
          </a:blip>
          <a:srcRect b="0" l="0" r="0" t="50000"/>
          <a:stretch/>
        </p:blipFill>
        <p:spPr>
          <a:xfrm rot="10800000">
            <a:off x="7723225" y="4274821"/>
            <a:ext cx="1420775" cy="868680"/>
          </a:xfrm>
          <a:prstGeom prst="rect">
            <a:avLst/>
          </a:prstGeom>
          <a:noFill/>
          <a:ln>
            <a:noFill/>
          </a:ln>
        </p:spPr>
      </p:pic>
      <p:pic>
        <p:nvPicPr>
          <p:cNvPr id="93" name="Google Shape;93;p17"/>
          <p:cNvPicPr preferRelativeResize="0"/>
          <p:nvPr/>
        </p:nvPicPr>
        <p:blipFill rotWithShape="1">
          <a:blip r:embed="rId7">
            <a:alphaModFix/>
          </a:blip>
          <a:srcRect b="50000" l="0" r="0" t="0"/>
          <a:stretch/>
        </p:blipFill>
        <p:spPr>
          <a:xfrm rot="10800000">
            <a:off x="7413983" y="1"/>
            <a:ext cx="1642450" cy="392979"/>
          </a:xfrm>
          <a:prstGeom prst="rect">
            <a:avLst/>
          </a:prstGeom>
          <a:noFill/>
          <a:ln>
            <a:noFill/>
          </a:ln>
        </p:spPr>
      </p:pic>
      <p:pic>
        <p:nvPicPr>
          <p:cNvPr id="94" name="Google Shape;94;p17"/>
          <p:cNvPicPr preferRelativeResize="0"/>
          <p:nvPr/>
        </p:nvPicPr>
        <p:blipFill rotWithShape="1">
          <a:blip r:embed="rId8">
            <a:alphaModFix/>
          </a:blip>
          <a:srcRect b="0" l="0" r="0" t="0"/>
          <a:stretch/>
        </p:blipFill>
        <p:spPr>
          <a:xfrm rot="10800000">
            <a:off x="7413983" y="4448232"/>
            <a:ext cx="1375426" cy="347635"/>
          </a:xfrm>
          <a:prstGeom prst="rect">
            <a:avLst/>
          </a:prstGeom>
          <a:noFill/>
          <a:ln>
            <a:noFill/>
          </a:ln>
        </p:spPr>
      </p:pic>
      <p:pic>
        <p:nvPicPr>
          <p:cNvPr id="95" name="Google Shape;95;p17"/>
          <p:cNvPicPr preferRelativeResize="0"/>
          <p:nvPr/>
        </p:nvPicPr>
        <p:blipFill rotWithShape="1">
          <a:blip r:embed="rId9">
            <a:alphaModFix/>
          </a:blip>
          <a:srcRect b="50000" l="0" r="0" t="0"/>
          <a:stretch/>
        </p:blipFill>
        <p:spPr>
          <a:xfrm rot="10800000">
            <a:off x="-1" y="0"/>
            <a:ext cx="1219242" cy="735576"/>
          </a:xfrm>
          <a:prstGeom prst="rect">
            <a:avLst/>
          </a:prstGeom>
          <a:noFill/>
          <a:ln>
            <a:noFill/>
          </a:ln>
        </p:spPr>
      </p:pic>
      <p:pic>
        <p:nvPicPr>
          <p:cNvPr id="96" name="Google Shape;96;p17"/>
          <p:cNvPicPr preferRelativeResize="0"/>
          <p:nvPr/>
        </p:nvPicPr>
        <p:blipFill rotWithShape="1">
          <a:blip r:embed="rId10">
            <a:alphaModFix/>
          </a:blip>
          <a:srcRect b="70890" l="575" r="0" t="0"/>
          <a:stretch/>
        </p:blipFill>
        <p:spPr>
          <a:xfrm>
            <a:off x="-1" y="4357544"/>
            <a:ext cx="2684461" cy="785957"/>
          </a:xfrm>
          <a:prstGeom prst="rect">
            <a:avLst/>
          </a:prstGeom>
          <a:noFill/>
          <a:ln>
            <a:noFill/>
          </a:ln>
        </p:spPr>
      </p:pic>
    </p:spTree>
  </p:cSld>
  <p:clrMapOvr>
    <a:masterClrMapping/>
  </p:clrMapOvr>
  <p:extLst>
    <p:ext uri="{DCECCB84-F9BA-43D5-87BE-67443E8EF086}">
      <p15:sldGuideLst>
        <p15:guide id="1" orient="horz" pos="1215">
          <p15:clr>
            <a:srgbClr val="FBAE40"/>
          </p15:clr>
        </p15:guide>
        <p15:guide id="2"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97" name="Shape 97"/>
        <p:cNvGrpSpPr/>
        <p:nvPr/>
      </p:nvGrpSpPr>
      <p:grpSpPr>
        <a:xfrm>
          <a:off x="0" y="0"/>
          <a:ext cx="0" cy="0"/>
          <a:chOff x="0" y="0"/>
          <a:chExt cx="0" cy="0"/>
        </a:xfrm>
      </p:grpSpPr>
      <p:sp>
        <p:nvSpPr>
          <p:cNvPr id="98" name="Google Shape;98;p18"/>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9" name="Google Shape;99;p18"/>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00" name="Google Shape;100;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103" name="Shape 103"/>
        <p:cNvGrpSpPr/>
        <p:nvPr/>
      </p:nvGrpSpPr>
      <p:grpSpPr>
        <a:xfrm>
          <a:off x="0" y="0"/>
          <a:ext cx="0" cy="0"/>
          <a:chOff x="0" y="0"/>
          <a:chExt cx="0" cy="0"/>
        </a:xfrm>
      </p:grpSpPr>
      <p:sp>
        <p:nvSpPr>
          <p:cNvPr id="104" name="Google Shape;104;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5" name="Google Shape;105;p19"/>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6" name="Google Shape;106;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7" name="Google Shape;107;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109" name="Shape 109"/>
        <p:cNvGrpSpPr/>
        <p:nvPr/>
      </p:nvGrpSpPr>
      <p:grpSpPr>
        <a:xfrm>
          <a:off x="0" y="0"/>
          <a:ext cx="0" cy="0"/>
          <a:chOff x="0" y="0"/>
          <a:chExt cx="0" cy="0"/>
        </a:xfrm>
      </p:grpSpPr>
      <p:sp>
        <p:nvSpPr>
          <p:cNvPr id="110" name="Google Shape;110;p20"/>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1" name="Google Shape;111;p20"/>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112" name="Google Shape;112;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3" name="Google Shape;113;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4" name="Google Shape;114;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115" name="Shape 115"/>
        <p:cNvGrpSpPr/>
        <p:nvPr/>
      </p:nvGrpSpPr>
      <p:grpSpPr>
        <a:xfrm>
          <a:off x="0" y="0"/>
          <a:ext cx="0" cy="0"/>
          <a:chOff x="0" y="0"/>
          <a:chExt cx="0" cy="0"/>
        </a:xfrm>
      </p:grpSpPr>
      <p:sp>
        <p:nvSpPr>
          <p:cNvPr id="116" name="Google Shape;116;p2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7" name="Google Shape;117;p21"/>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8" name="Google Shape;118;p21"/>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9" name="Google Shape;119;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1" name="Google Shape;121;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122" name="Shape 122"/>
        <p:cNvGrpSpPr/>
        <p:nvPr/>
      </p:nvGrpSpPr>
      <p:grpSpPr>
        <a:xfrm>
          <a:off x="0" y="0"/>
          <a:ext cx="0" cy="0"/>
          <a:chOff x="0" y="0"/>
          <a:chExt cx="0" cy="0"/>
        </a:xfrm>
      </p:grpSpPr>
      <p:sp>
        <p:nvSpPr>
          <p:cNvPr id="123" name="Google Shape;123;p22"/>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4" name="Google Shape;124;p22"/>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25" name="Google Shape;125;p22"/>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6" name="Google Shape;126;p22"/>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27" name="Google Shape;127;p22"/>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8" name="Google Shape;128;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9" name="Google Shape;129;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0" name="Google Shape;130;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131" name="Shape 131"/>
        <p:cNvGrpSpPr/>
        <p:nvPr/>
      </p:nvGrpSpPr>
      <p:grpSpPr>
        <a:xfrm>
          <a:off x="0" y="0"/>
          <a:ext cx="0" cy="0"/>
          <a:chOff x="0" y="0"/>
          <a:chExt cx="0" cy="0"/>
        </a:xfrm>
      </p:grpSpPr>
      <p:sp>
        <p:nvSpPr>
          <p:cNvPr id="132" name="Google Shape;132;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3" name="Google Shape;133;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4" name="Google Shape;134;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5" name="Google Shape;135;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136" name="Shape 136"/>
        <p:cNvGrpSpPr/>
        <p:nvPr/>
      </p:nvGrpSpPr>
      <p:grpSpPr>
        <a:xfrm>
          <a:off x="0" y="0"/>
          <a:ext cx="0" cy="0"/>
          <a:chOff x="0" y="0"/>
          <a:chExt cx="0" cy="0"/>
        </a:xfrm>
      </p:grpSpPr>
      <p:sp>
        <p:nvSpPr>
          <p:cNvPr id="137" name="Google Shape;137;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8" name="Google Shape;138;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9" name="Google Shape;139;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spTree>
      <p:nvGrpSpPr>
        <p:cNvPr id="140" name="Shape 140"/>
        <p:cNvGrpSpPr/>
        <p:nvPr/>
      </p:nvGrpSpPr>
      <p:grpSpPr>
        <a:xfrm>
          <a:off x="0" y="0"/>
          <a:ext cx="0" cy="0"/>
          <a:chOff x="0" y="0"/>
          <a:chExt cx="0" cy="0"/>
        </a:xfrm>
      </p:grpSpPr>
      <p:sp>
        <p:nvSpPr>
          <p:cNvPr id="141" name="Google Shape;141;p25"/>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2" name="Google Shape;142;p25"/>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43" name="Google Shape;143;p25"/>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44" name="Google Shape;144;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5" name="Google Shape;145;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6" name="Google Shape;146;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147" name="Shape 147"/>
        <p:cNvGrpSpPr/>
        <p:nvPr/>
      </p:nvGrpSpPr>
      <p:grpSpPr>
        <a:xfrm>
          <a:off x="0" y="0"/>
          <a:ext cx="0" cy="0"/>
          <a:chOff x="0" y="0"/>
          <a:chExt cx="0" cy="0"/>
        </a:xfrm>
      </p:grpSpPr>
      <p:sp>
        <p:nvSpPr>
          <p:cNvPr id="148" name="Google Shape;148;p26"/>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9" name="Google Shape;149;p26"/>
          <p:cNvSpPr/>
          <p:nvPr>
            <p:ph idx="2" type="pic"/>
          </p:nvPr>
        </p:nvSpPr>
        <p:spPr>
          <a:xfrm>
            <a:off x="3887391" y="740569"/>
            <a:ext cx="4629150" cy="3655219"/>
          </a:xfrm>
          <a:prstGeom prst="rect">
            <a:avLst/>
          </a:prstGeom>
          <a:noFill/>
          <a:ln>
            <a:noFill/>
          </a:ln>
        </p:spPr>
      </p:sp>
      <p:sp>
        <p:nvSpPr>
          <p:cNvPr id="150" name="Google Shape;150;p26"/>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51" name="Google Shape;151;p2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2" name="Google Shape;152;p2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3" name="Google Shape;153;p2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154" name="Shape 154"/>
        <p:cNvGrpSpPr/>
        <p:nvPr/>
      </p:nvGrpSpPr>
      <p:grpSpPr>
        <a:xfrm>
          <a:off x="0" y="0"/>
          <a:ext cx="0" cy="0"/>
          <a:chOff x="0" y="0"/>
          <a:chExt cx="0" cy="0"/>
        </a:xfrm>
      </p:grpSpPr>
      <p:sp>
        <p:nvSpPr>
          <p:cNvPr id="155" name="Google Shape;155;p2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6" name="Google Shape;156;p27"/>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7" name="Google Shape;157;p2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8" name="Google Shape;158;p2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9" name="Google Shape;159;p2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排标题与文本" type="vertTitleAndTx">
  <p:cSld name="VERTICAL_TITLE_AND_VERTICAL_TEXT">
    <p:spTree>
      <p:nvGrpSpPr>
        <p:cNvPr id="160" name="Shape 160"/>
        <p:cNvGrpSpPr/>
        <p:nvPr/>
      </p:nvGrpSpPr>
      <p:grpSpPr>
        <a:xfrm>
          <a:off x="0" y="0"/>
          <a:ext cx="0" cy="0"/>
          <a:chOff x="0" y="0"/>
          <a:chExt cx="0" cy="0"/>
        </a:xfrm>
      </p:grpSpPr>
      <p:sp>
        <p:nvSpPr>
          <p:cNvPr id="161" name="Google Shape;161;p28"/>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2" name="Google Shape;162;p28"/>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3" name="Google Shape;163;p2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4" name="Google Shape;164;p2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5" name="Google Shape;165;p2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6"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EE3F2"/>
            </a:gs>
            <a:gs pos="43000">
              <a:srgbClr val="E1EFE0"/>
            </a:gs>
            <a:gs pos="56000">
              <a:srgbClr val="CFE1C1">
                <a:alpha val="23921"/>
              </a:srgbClr>
            </a:gs>
            <a:gs pos="67000">
              <a:srgbClr val="D9E1E2"/>
            </a:gs>
            <a:gs pos="100000">
              <a:srgbClr val="BCC5D2"/>
            </a:gs>
          </a:gsLst>
          <a:path path="circle">
            <a:fillToRect l="100%" t="100%"/>
          </a:path>
          <a:tileRect b="-100%" r="-100%"/>
        </a:gra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6.png"/><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hyperlink" Target="https://youtu.be/Q_L9JdgW4bA" TargetMode="External"/><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nvSpPr>
        <p:spPr>
          <a:xfrm>
            <a:off x="3845746" y="3001735"/>
            <a:ext cx="4400700" cy="623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800" u="none" cap="none" strike="noStrike">
                <a:solidFill>
                  <a:srgbClr val="76A5AF"/>
                </a:solidFill>
                <a:latin typeface="Poppins Light"/>
                <a:ea typeface="Poppins Light"/>
                <a:cs typeface="Poppins Light"/>
                <a:sym typeface="Poppins Light"/>
              </a:rPr>
              <a:t>The </a:t>
            </a:r>
            <a:r>
              <a:rPr lang="en" sz="1800">
                <a:solidFill>
                  <a:srgbClr val="76A5AF"/>
                </a:solidFill>
                <a:latin typeface="Poppins Light"/>
                <a:ea typeface="Poppins Light"/>
                <a:cs typeface="Poppins Light"/>
                <a:sym typeface="Poppins Light"/>
              </a:rPr>
              <a:t>w</a:t>
            </a:r>
            <a:r>
              <a:rPr b="0" i="0" lang="en" sz="1800" u="none" cap="none" strike="noStrike">
                <a:solidFill>
                  <a:srgbClr val="76A5AF"/>
                </a:solidFill>
                <a:latin typeface="Poppins Light"/>
                <a:ea typeface="Poppins Light"/>
                <a:cs typeface="Poppins Light"/>
                <a:sym typeface="Poppins Light"/>
              </a:rPr>
              <a:t>ay </a:t>
            </a:r>
            <a:r>
              <a:rPr lang="en" sz="1800">
                <a:solidFill>
                  <a:srgbClr val="76A5AF"/>
                </a:solidFill>
                <a:latin typeface="Poppins Light"/>
                <a:ea typeface="Poppins Light"/>
                <a:cs typeface="Poppins Light"/>
                <a:sym typeface="Poppins Light"/>
              </a:rPr>
              <a:t>y</a:t>
            </a:r>
            <a:r>
              <a:rPr b="0" i="0" lang="en" sz="1800" u="none" cap="none" strike="noStrike">
                <a:solidFill>
                  <a:srgbClr val="76A5AF"/>
                </a:solidFill>
                <a:latin typeface="Poppins Light"/>
                <a:ea typeface="Poppins Light"/>
                <a:cs typeface="Poppins Light"/>
                <a:sym typeface="Poppins Light"/>
              </a:rPr>
              <a:t>ou </a:t>
            </a:r>
            <a:r>
              <a:rPr lang="en" sz="1800">
                <a:solidFill>
                  <a:srgbClr val="76A5AF"/>
                </a:solidFill>
                <a:latin typeface="Poppins Light"/>
                <a:ea typeface="Poppins Light"/>
                <a:cs typeface="Poppins Light"/>
                <a:sym typeface="Poppins Light"/>
              </a:rPr>
              <a:t>t</a:t>
            </a:r>
            <a:r>
              <a:rPr b="0" i="0" lang="en" sz="1800" u="none" cap="none" strike="noStrike">
                <a:solidFill>
                  <a:srgbClr val="76A5AF"/>
                </a:solidFill>
                <a:latin typeface="Poppins Light"/>
                <a:ea typeface="Poppins Light"/>
                <a:cs typeface="Poppins Light"/>
                <a:sym typeface="Poppins Light"/>
              </a:rPr>
              <a:t>hink </a:t>
            </a:r>
            <a:r>
              <a:rPr lang="en" sz="1800">
                <a:solidFill>
                  <a:srgbClr val="76A5AF"/>
                </a:solidFill>
                <a:latin typeface="Poppins Light"/>
                <a:ea typeface="Poppins Light"/>
                <a:cs typeface="Poppins Light"/>
                <a:sym typeface="Poppins Light"/>
              </a:rPr>
              <a:t>d</a:t>
            </a:r>
            <a:r>
              <a:rPr b="0" i="0" lang="en" sz="1800" u="none" cap="none" strike="noStrike">
                <a:solidFill>
                  <a:srgbClr val="76A5AF"/>
                </a:solidFill>
                <a:latin typeface="Poppins Light"/>
                <a:ea typeface="Poppins Light"/>
                <a:cs typeface="Poppins Light"/>
                <a:sym typeface="Poppins Light"/>
              </a:rPr>
              <a:t>etermines</a:t>
            </a:r>
            <a:endParaRPr sz="1800">
              <a:solidFill>
                <a:srgbClr val="76A5AF"/>
              </a:solidFill>
              <a:latin typeface="Poppins Light"/>
              <a:ea typeface="Poppins Light"/>
              <a:cs typeface="Poppins Light"/>
              <a:sym typeface="Poppins Light"/>
            </a:endParaRPr>
          </a:p>
          <a:p>
            <a:pPr indent="0" lvl="0" marL="0" marR="0" rtl="0" algn="l">
              <a:spcBef>
                <a:spcPts val="0"/>
              </a:spcBef>
              <a:spcAft>
                <a:spcPts val="0"/>
              </a:spcAft>
              <a:buNone/>
            </a:pPr>
            <a:r>
              <a:rPr lang="en" sz="1800">
                <a:solidFill>
                  <a:srgbClr val="76A5AF"/>
                </a:solidFill>
                <a:latin typeface="Poppins Light"/>
                <a:ea typeface="Poppins Light"/>
                <a:cs typeface="Poppins Light"/>
                <a:sym typeface="Poppins Light"/>
              </a:rPr>
              <a:t>Y</a:t>
            </a:r>
            <a:r>
              <a:rPr b="0" i="0" lang="en" sz="1800" u="none" cap="none" strike="noStrike">
                <a:solidFill>
                  <a:srgbClr val="76A5AF"/>
                </a:solidFill>
                <a:latin typeface="Poppins Light"/>
                <a:ea typeface="Poppins Light"/>
                <a:cs typeface="Poppins Light"/>
                <a:sym typeface="Poppins Light"/>
              </a:rPr>
              <a:t>our behaviour</a:t>
            </a:r>
            <a:endParaRPr sz="1400">
              <a:solidFill>
                <a:srgbClr val="76A5AF"/>
              </a:solidFill>
              <a:latin typeface="Poppins Light"/>
              <a:ea typeface="Poppins Light"/>
              <a:cs typeface="Poppins Light"/>
              <a:sym typeface="Poppins Light"/>
            </a:endParaRPr>
          </a:p>
        </p:txBody>
      </p:sp>
      <p:sp>
        <p:nvSpPr>
          <p:cNvPr id="171" name="Google Shape;171;p29"/>
          <p:cNvSpPr txBox="1"/>
          <p:nvPr/>
        </p:nvSpPr>
        <p:spPr>
          <a:xfrm>
            <a:off x="3845746" y="2007416"/>
            <a:ext cx="5134625" cy="938671"/>
          </a:xfrm>
          <a:prstGeom prst="rect">
            <a:avLst/>
          </a:prstGeom>
          <a:noFill/>
          <a:ln>
            <a:noFill/>
          </a:ln>
        </p:spPr>
        <p:txBody>
          <a:bodyPr anchorCtr="0" anchor="ctr" bIns="0" lIns="0" spcFirstLastPara="1" rIns="243000" wrap="square" tIns="0">
            <a:spAutoFit/>
          </a:bodyPr>
          <a:lstStyle/>
          <a:p>
            <a:pPr indent="0" lvl="0" marL="0" marR="0" rtl="0" algn="l">
              <a:spcBef>
                <a:spcPts val="0"/>
              </a:spcBef>
              <a:spcAft>
                <a:spcPts val="0"/>
              </a:spcAft>
              <a:buNone/>
            </a:pPr>
            <a:r>
              <a:rPr b="1" i="1" lang="en" sz="6100">
                <a:solidFill>
                  <a:srgbClr val="6AA84F"/>
                </a:solidFill>
                <a:latin typeface="Bebas Neue"/>
                <a:ea typeface="Bebas Neue"/>
                <a:cs typeface="Bebas Neue"/>
                <a:sym typeface="Bebas Neue"/>
              </a:rPr>
              <a:t>SuStainable</a:t>
            </a:r>
            <a:r>
              <a:rPr b="1" i="1" lang="en" sz="4500">
                <a:solidFill>
                  <a:srgbClr val="76A5AF"/>
                </a:solidFill>
                <a:latin typeface="Bebas Neue"/>
                <a:ea typeface="Bebas Neue"/>
                <a:cs typeface="Bebas Neue"/>
                <a:sym typeface="Bebas Neue"/>
              </a:rPr>
              <a:t>use</a:t>
            </a:r>
            <a:endParaRPr b="1" i="1" sz="4500">
              <a:solidFill>
                <a:srgbClr val="76A5AF"/>
              </a:solidFill>
              <a:latin typeface="Bebas Neue"/>
              <a:ea typeface="Bebas Neue"/>
              <a:cs typeface="Bebas Neue"/>
              <a:sym typeface="Bebas Neue"/>
            </a:endParaRPr>
          </a:p>
        </p:txBody>
      </p:sp>
      <p:pic>
        <p:nvPicPr>
          <p:cNvPr id="172" name="Google Shape;172;p29"/>
          <p:cNvPicPr preferRelativeResize="0"/>
          <p:nvPr/>
        </p:nvPicPr>
        <p:blipFill rotWithShape="1">
          <a:blip r:embed="rId3">
            <a:alphaModFix/>
          </a:blip>
          <a:srcRect b="0" l="0" r="0" t="0"/>
          <a:stretch/>
        </p:blipFill>
        <p:spPr>
          <a:xfrm rot="-10">
            <a:off x="770007" y="1215338"/>
            <a:ext cx="2734676" cy="2770575"/>
          </a:xfrm>
          <a:prstGeom prst="rect">
            <a:avLst/>
          </a:prstGeom>
          <a:noFill/>
          <a:ln>
            <a:noFill/>
          </a:ln>
          <a:effectLst>
            <a:outerShdw blurRad="57150" rotWithShape="0" algn="bl" dir="5400000" dist="19050">
              <a:srgbClr val="20124D">
                <a:alpha val="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8"/>
          <p:cNvSpPr txBox="1"/>
          <p:nvPr/>
        </p:nvSpPr>
        <p:spPr>
          <a:xfrm>
            <a:off x="1051283" y="302173"/>
            <a:ext cx="7048500" cy="5619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1" lang="en" sz="3200">
                <a:solidFill>
                  <a:srgbClr val="76A5AF"/>
                </a:solidFill>
                <a:latin typeface="Bebas Neue"/>
                <a:ea typeface="Bebas Neue"/>
                <a:cs typeface="Bebas Neue"/>
                <a:sym typeface="Bebas Neue"/>
              </a:rPr>
              <a:t>VALUE</a:t>
            </a:r>
            <a:r>
              <a:rPr b="1" i="1" lang="en" sz="3200">
                <a:solidFill>
                  <a:srgbClr val="6AA84F"/>
                </a:solidFill>
                <a:latin typeface="Bebas Neue"/>
                <a:ea typeface="Bebas Neue"/>
                <a:cs typeface="Bebas Neue"/>
                <a:sym typeface="Bebas Neue"/>
              </a:rPr>
              <a:t> AND CONCLUSION</a:t>
            </a:r>
            <a:endParaRPr b="1" i="1" sz="3200">
              <a:solidFill>
                <a:srgbClr val="6AA84F"/>
              </a:solidFill>
              <a:latin typeface="Bebas Neue"/>
              <a:ea typeface="Bebas Neue"/>
              <a:cs typeface="Bebas Neue"/>
              <a:sym typeface="Bebas Neue"/>
            </a:endParaRPr>
          </a:p>
        </p:txBody>
      </p:sp>
      <p:sp>
        <p:nvSpPr>
          <p:cNvPr id="260" name="Google Shape;260;p38"/>
          <p:cNvSpPr/>
          <p:nvPr/>
        </p:nvSpPr>
        <p:spPr>
          <a:xfrm>
            <a:off x="2176754" y="3201455"/>
            <a:ext cx="1963119" cy="495946"/>
          </a:xfrm>
          <a:prstGeom prst="roundRect">
            <a:avLst>
              <a:gd fmla="val 50000" name="adj"/>
            </a:avLst>
          </a:prstGeom>
          <a:solidFill>
            <a:srgbClr val="76A5AF"/>
          </a:solidFill>
          <a:ln>
            <a:noFill/>
          </a:ln>
        </p:spPr>
        <p:txBody>
          <a:bodyPr anchorCtr="0" anchor="ctr" bIns="34275" lIns="68575" spcFirstLastPara="1" rIns="68575" wrap="square" tIns="34275">
            <a:noAutofit/>
          </a:bodyPr>
          <a:lstStyle/>
          <a:p>
            <a:pPr indent="0" lvl="0" marL="0" marR="0" rtl="0" algn="ctr">
              <a:lnSpc>
                <a:spcPct val="136332"/>
              </a:lnSpc>
              <a:spcBef>
                <a:spcPts val="0"/>
              </a:spcBef>
              <a:spcAft>
                <a:spcPts val="0"/>
              </a:spcAft>
              <a:buNone/>
            </a:pPr>
            <a:r>
              <a:t/>
            </a:r>
            <a:endParaRPr sz="1100">
              <a:solidFill>
                <a:schemeClr val="lt1"/>
              </a:solidFill>
              <a:latin typeface="Poppins Light"/>
              <a:ea typeface="Poppins Light"/>
              <a:cs typeface="Poppins Light"/>
              <a:sym typeface="Poppins Light"/>
            </a:endParaRPr>
          </a:p>
        </p:txBody>
      </p:sp>
      <p:grpSp>
        <p:nvGrpSpPr>
          <p:cNvPr id="261" name="Google Shape;261;p38"/>
          <p:cNvGrpSpPr/>
          <p:nvPr/>
        </p:nvGrpSpPr>
        <p:grpSpPr>
          <a:xfrm>
            <a:off x="934097" y="1151331"/>
            <a:ext cx="1611826" cy="1611826"/>
            <a:chOff x="1539497" y="2123267"/>
            <a:chExt cx="1611826" cy="1611826"/>
          </a:xfrm>
        </p:grpSpPr>
        <p:sp>
          <p:nvSpPr>
            <p:cNvPr id="262" name="Google Shape;262;p38"/>
            <p:cNvSpPr/>
            <p:nvPr/>
          </p:nvSpPr>
          <p:spPr>
            <a:xfrm>
              <a:off x="1539497" y="2123267"/>
              <a:ext cx="1611826" cy="1611826"/>
            </a:xfrm>
            <a:prstGeom prst="ellipse">
              <a:avLst/>
            </a:prstGeom>
            <a:solidFill>
              <a:srgbClr val="76A5A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3" name="Google Shape;263;p38"/>
            <p:cNvSpPr txBox="1"/>
            <p:nvPr/>
          </p:nvSpPr>
          <p:spPr>
            <a:xfrm>
              <a:off x="1697275" y="2443150"/>
              <a:ext cx="1296269" cy="952232"/>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2100">
                  <a:solidFill>
                    <a:schemeClr val="lt1"/>
                  </a:solidFill>
                  <a:latin typeface="Bebas Neue"/>
                  <a:ea typeface="Bebas Neue"/>
                  <a:cs typeface="Bebas Neue"/>
                  <a:sym typeface="Bebas Neue"/>
                </a:rPr>
                <a:t>CURRENT</a:t>
              </a:r>
              <a:endParaRPr sz="1100"/>
            </a:p>
            <a:p>
              <a:pPr indent="0" lvl="0" marL="0" marR="0" rtl="0" algn="ctr">
                <a:spcBef>
                  <a:spcPts val="0"/>
                </a:spcBef>
                <a:spcAft>
                  <a:spcPts val="0"/>
                </a:spcAft>
                <a:buNone/>
              </a:pPr>
              <a:r>
                <a:rPr lang="en" sz="2100">
                  <a:solidFill>
                    <a:schemeClr val="lt1"/>
                  </a:solidFill>
                  <a:latin typeface="Bebas Neue"/>
                  <a:ea typeface="Bebas Neue"/>
                  <a:cs typeface="Bebas Neue"/>
                  <a:sym typeface="Bebas Neue"/>
                </a:rPr>
                <a:t>CONSUMPTION</a:t>
              </a:r>
              <a:endParaRPr sz="1100"/>
            </a:p>
            <a:p>
              <a:pPr indent="0" lvl="0" marL="0" marR="0" rtl="0" algn="ctr">
                <a:lnSpc>
                  <a:spcPct val="27791"/>
                </a:lnSpc>
                <a:spcBef>
                  <a:spcPts val="0"/>
                </a:spcBef>
                <a:spcAft>
                  <a:spcPts val="0"/>
                </a:spcAft>
                <a:buNone/>
              </a:pPr>
              <a:r>
                <a:rPr lang="en" sz="1800">
                  <a:solidFill>
                    <a:schemeClr val="lt1"/>
                  </a:solidFill>
                  <a:latin typeface="Arial"/>
                  <a:ea typeface="Arial"/>
                  <a:cs typeface="Arial"/>
                  <a:sym typeface="Arial"/>
                </a:rPr>
                <a:t> </a:t>
              </a:r>
              <a:endParaRPr sz="1100"/>
            </a:p>
            <a:p>
              <a:pPr indent="0" lvl="0" marL="0" marR="0" rtl="0" algn="ctr">
                <a:spcBef>
                  <a:spcPts val="0"/>
                </a:spcBef>
                <a:spcAft>
                  <a:spcPts val="0"/>
                </a:spcAft>
                <a:buNone/>
              </a:pPr>
              <a:r>
                <a:rPr lang="en" sz="1100">
                  <a:solidFill>
                    <a:schemeClr val="lt1"/>
                  </a:solidFill>
                  <a:latin typeface="Poppins Light"/>
                  <a:ea typeface="Poppins Light"/>
                  <a:cs typeface="Poppins Light"/>
                  <a:sym typeface="Poppins Light"/>
                </a:rPr>
                <a:t>Any Time</a:t>
              </a:r>
              <a:endParaRPr sz="1100">
                <a:solidFill>
                  <a:schemeClr val="lt1"/>
                </a:solidFill>
                <a:latin typeface="Poppins Light"/>
                <a:ea typeface="Poppins Light"/>
                <a:cs typeface="Poppins Light"/>
                <a:sym typeface="Poppins Light"/>
              </a:endParaRPr>
            </a:p>
          </p:txBody>
        </p:sp>
      </p:grpSp>
      <p:grpSp>
        <p:nvGrpSpPr>
          <p:cNvPr id="264" name="Google Shape;264;p38"/>
          <p:cNvGrpSpPr/>
          <p:nvPr/>
        </p:nvGrpSpPr>
        <p:grpSpPr>
          <a:xfrm>
            <a:off x="3769637" y="1151332"/>
            <a:ext cx="1611827" cy="1611826"/>
            <a:chOff x="3636936" y="2084521"/>
            <a:chExt cx="1611826" cy="1611826"/>
          </a:xfrm>
        </p:grpSpPr>
        <p:sp>
          <p:nvSpPr>
            <p:cNvPr id="265" name="Google Shape;265;p38"/>
            <p:cNvSpPr/>
            <p:nvPr/>
          </p:nvSpPr>
          <p:spPr>
            <a:xfrm>
              <a:off x="3636936" y="2084521"/>
              <a:ext cx="1611826" cy="1611826"/>
            </a:xfrm>
            <a:prstGeom prst="ellipse">
              <a:avLst/>
            </a:prstGeom>
            <a:solidFill>
              <a:srgbClr val="76A5A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6" name="Google Shape;266;p38"/>
            <p:cNvSpPr txBox="1"/>
            <p:nvPr/>
          </p:nvSpPr>
          <p:spPr>
            <a:xfrm>
              <a:off x="3771271" y="2319765"/>
              <a:ext cx="1343156" cy="1121557"/>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2100">
                  <a:solidFill>
                    <a:schemeClr val="lt1"/>
                  </a:solidFill>
                  <a:latin typeface="Bebas Neue"/>
                  <a:ea typeface="Bebas Neue"/>
                  <a:cs typeface="Bebas Neue"/>
                  <a:sym typeface="Bebas Neue"/>
                </a:rPr>
                <a:t>FORECAST</a:t>
              </a:r>
              <a:endParaRPr sz="1100"/>
            </a:p>
            <a:p>
              <a:pPr indent="0" lvl="0" marL="0" marR="0" rtl="0" algn="ctr">
                <a:spcBef>
                  <a:spcPts val="0"/>
                </a:spcBef>
                <a:spcAft>
                  <a:spcPts val="0"/>
                </a:spcAft>
                <a:buNone/>
              </a:pPr>
              <a:r>
                <a:rPr lang="en" sz="2100">
                  <a:solidFill>
                    <a:schemeClr val="lt1"/>
                  </a:solidFill>
                  <a:latin typeface="Bebas Neue"/>
                  <a:ea typeface="Bebas Neue"/>
                  <a:cs typeface="Bebas Neue"/>
                  <a:sym typeface="Bebas Neue"/>
                </a:rPr>
                <a:t>CONSUMPTION</a:t>
              </a:r>
              <a:endParaRPr sz="1100"/>
            </a:p>
            <a:p>
              <a:pPr indent="0" lvl="0" marL="0" marR="0" rtl="0" algn="ctr">
                <a:lnSpc>
                  <a:spcPct val="27791"/>
                </a:lnSpc>
                <a:spcBef>
                  <a:spcPts val="0"/>
                </a:spcBef>
                <a:spcAft>
                  <a:spcPts val="0"/>
                </a:spcAft>
                <a:buNone/>
              </a:pPr>
              <a:r>
                <a:rPr lang="en" sz="1800">
                  <a:solidFill>
                    <a:schemeClr val="lt1"/>
                  </a:solidFill>
                  <a:latin typeface="Arial"/>
                  <a:ea typeface="Arial"/>
                  <a:cs typeface="Arial"/>
                  <a:sym typeface="Arial"/>
                </a:rPr>
                <a:t> </a:t>
              </a:r>
              <a:endParaRPr sz="1100"/>
            </a:p>
            <a:p>
              <a:pPr indent="0" lvl="0" marL="0" marR="0" rtl="0" algn="ctr">
                <a:spcBef>
                  <a:spcPts val="0"/>
                </a:spcBef>
                <a:spcAft>
                  <a:spcPts val="0"/>
                </a:spcAft>
                <a:buNone/>
              </a:pPr>
              <a:r>
                <a:rPr lang="en" sz="1100">
                  <a:solidFill>
                    <a:schemeClr val="lt1"/>
                  </a:solidFill>
                  <a:latin typeface="Poppins Light"/>
                  <a:ea typeface="Poppins Light"/>
                  <a:cs typeface="Poppins Light"/>
                  <a:sym typeface="Poppins Light"/>
                </a:rPr>
                <a:t>Model Combined</a:t>
              </a:r>
              <a:endParaRPr sz="1100"/>
            </a:p>
            <a:p>
              <a:pPr indent="0" lvl="0" marL="0" marR="0" rtl="0" algn="ctr">
                <a:spcBef>
                  <a:spcPts val="0"/>
                </a:spcBef>
                <a:spcAft>
                  <a:spcPts val="0"/>
                </a:spcAft>
                <a:buNone/>
              </a:pPr>
              <a:r>
                <a:rPr lang="en" sz="1100">
                  <a:solidFill>
                    <a:schemeClr val="lt1"/>
                  </a:solidFill>
                  <a:latin typeface="Poppins Light"/>
                  <a:ea typeface="Poppins Light"/>
                  <a:cs typeface="Poppins Light"/>
                  <a:sym typeface="Poppins Light"/>
                </a:rPr>
                <a:t>95% accuracy</a:t>
              </a:r>
              <a:endParaRPr sz="1100">
                <a:solidFill>
                  <a:schemeClr val="lt1"/>
                </a:solidFill>
                <a:latin typeface="Poppins Light"/>
                <a:ea typeface="Poppins Light"/>
                <a:cs typeface="Poppins Light"/>
                <a:sym typeface="Poppins Light"/>
              </a:endParaRPr>
            </a:p>
          </p:txBody>
        </p:sp>
      </p:grpSp>
      <p:cxnSp>
        <p:nvCxnSpPr>
          <p:cNvPr id="267" name="Google Shape;267;p38"/>
          <p:cNvCxnSpPr>
            <a:stCxn id="268" idx="6"/>
            <a:endCxn id="269" idx="2"/>
          </p:cNvCxnSpPr>
          <p:nvPr/>
        </p:nvCxnSpPr>
        <p:spPr>
          <a:xfrm>
            <a:off x="2614049" y="1957244"/>
            <a:ext cx="1083900" cy="0"/>
          </a:xfrm>
          <a:prstGeom prst="straightConnector1">
            <a:avLst/>
          </a:prstGeom>
          <a:noFill/>
          <a:ln cap="flat" cmpd="sng" w="28575">
            <a:solidFill>
              <a:srgbClr val="6AA84F"/>
            </a:solidFill>
            <a:prstDash val="solid"/>
            <a:miter lim="800000"/>
            <a:headEnd len="sm" w="sm" type="none"/>
            <a:tailEnd len="sm" w="sm" type="none"/>
          </a:ln>
        </p:spPr>
      </p:cxnSp>
      <p:sp>
        <p:nvSpPr>
          <p:cNvPr id="268" name="Google Shape;268;p38"/>
          <p:cNvSpPr/>
          <p:nvPr/>
        </p:nvSpPr>
        <p:spPr>
          <a:xfrm>
            <a:off x="865970" y="1083205"/>
            <a:ext cx="1748078" cy="1748078"/>
          </a:xfrm>
          <a:prstGeom prst="ellipse">
            <a:avLst/>
          </a:prstGeom>
          <a:noFill/>
          <a:ln cap="flat" cmpd="sng" w="12700">
            <a:solidFill>
              <a:srgbClr val="6AA84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9" name="Google Shape;269;p38"/>
          <p:cNvSpPr/>
          <p:nvPr/>
        </p:nvSpPr>
        <p:spPr>
          <a:xfrm>
            <a:off x="3697961" y="1083205"/>
            <a:ext cx="1748078" cy="1748078"/>
          </a:xfrm>
          <a:prstGeom prst="ellipse">
            <a:avLst/>
          </a:prstGeom>
          <a:noFill/>
          <a:ln cap="flat" cmpd="sng" w="12700">
            <a:solidFill>
              <a:srgbClr val="6AA84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270" name="Google Shape;270;p38"/>
          <p:cNvCxnSpPr>
            <a:endCxn id="271" idx="0"/>
          </p:cNvCxnSpPr>
          <p:nvPr/>
        </p:nvCxnSpPr>
        <p:spPr>
          <a:xfrm>
            <a:off x="3156513" y="1955021"/>
            <a:ext cx="1800" cy="1200900"/>
          </a:xfrm>
          <a:prstGeom prst="straightConnector1">
            <a:avLst/>
          </a:prstGeom>
          <a:noFill/>
          <a:ln cap="flat" cmpd="sng" w="28575">
            <a:solidFill>
              <a:srgbClr val="6AA84F"/>
            </a:solidFill>
            <a:prstDash val="dash"/>
            <a:miter lim="800000"/>
            <a:headEnd len="sm" w="sm" type="none"/>
            <a:tailEnd len="med" w="med" type="triangle"/>
          </a:ln>
        </p:spPr>
      </p:cxnSp>
      <p:sp>
        <p:nvSpPr>
          <p:cNvPr id="272" name="Google Shape;272;p38"/>
          <p:cNvSpPr txBox="1"/>
          <p:nvPr/>
        </p:nvSpPr>
        <p:spPr>
          <a:xfrm>
            <a:off x="2282431" y="3300522"/>
            <a:ext cx="1748077" cy="378084"/>
          </a:xfrm>
          <a:prstGeom prst="rect">
            <a:avLst/>
          </a:prstGeom>
          <a:noFill/>
          <a:ln>
            <a:noFill/>
          </a:ln>
        </p:spPr>
        <p:txBody>
          <a:bodyPr anchorCtr="0" anchor="t" bIns="34275" lIns="68575" spcFirstLastPara="1" rIns="68575" wrap="square" tIns="34275">
            <a:spAutoFit/>
          </a:bodyPr>
          <a:lstStyle/>
          <a:p>
            <a:pPr indent="0" lvl="0" marL="0" marR="0" rtl="0" algn="ctr">
              <a:lnSpc>
                <a:spcPct val="59992"/>
              </a:lnSpc>
              <a:spcBef>
                <a:spcPts val="0"/>
              </a:spcBef>
              <a:spcAft>
                <a:spcPts val="0"/>
              </a:spcAft>
              <a:buNone/>
            </a:pPr>
            <a:r>
              <a:rPr lang="en" sz="2000">
                <a:solidFill>
                  <a:schemeClr val="lt1"/>
                </a:solidFill>
                <a:latin typeface="Bebas Neue"/>
                <a:ea typeface="Bebas Neue"/>
                <a:cs typeface="Bebas Neue"/>
                <a:sym typeface="Bebas Neue"/>
              </a:rPr>
              <a:t>VIEW &amp; FEEL</a:t>
            </a:r>
            <a:endParaRPr sz="1100"/>
          </a:p>
          <a:p>
            <a:pPr indent="0" lvl="0" marL="0" marR="0" rtl="0" algn="ctr">
              <a:lnSpc>
                <a:spcPct val="109066"/>
              </a:lnSpc>
              <a:spcBef>
                <a:spcPts val="0"/>
              </a:spcBef>
              <a:spcAft>
                <a:spcPts val="0"/>
              </a:spcAft>
              <a:buNone/>
            </a:pPr>
            <a:r>
              <a:rPr lang="en" sz="1100">
                <a:solidFill>
                  <a:schemeClr val="lt1"/>
                </a:solidFill>
                <a:latin typeface="Poppins Light"/>
                <a:ea typeface="Poppins Light"/>
                <a:cs typeface="Poppins Light"/>
                <a:sym typeface="Poppins Light"/>
              </a:rPr>
              <a:t>Deeply and Directly</a:t>
            </a:r>
            <a:endParaRPr sz="1100">
              <a:solidFill>
                <a:schemeClr val="lt1"/>
              </a:solidFill>
              <a:latin typeface="Poppins Light"/>
              <a:ea typeface="Poppins Light"/>
              <a:cs typeface="Poppins Light"/>
              <a:sym typeface="Poppins Light"/>
            </a:endParaRPr>
          </a:p>
        </p:txBody>
      </p:sp>
      <p:sp>
        <p:nvSpPr>
          <p:cNvPr id="271" name="Google Shape;271;p38"/>
          <p:cNvSpPr/>
          <p:nvPr/>
        </p:nvSpPr>
        <p:spPr>
          <a:xfrm>
            <a:off x="2128436" y="3155921"/>
            <a:ext cx="2059754" cy="587015"/>
          </a:xfrm>
          <a:prstGeom prst="roundRect">
            <a:avLst>
              <a:gd fmla="val 50000" name="adj"/>
            </a:avLst>
          </a:prstGeom>
          <a:noFill/>
          <a:ln cap="flat" cmpd="sng" w="12700">
            <a:solidFill>
              <a:srgbClr val="6AA84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36332"/>
              </a:lnSpc>
              <a:spcBef>
                <a:spcPts val="0"/>
              </a:spcBef>
              <a:spcAft>
                <a:spcPts val="0"/>
              </a:spcAft>
              <a:buNone/>
            </a:pPr>
            <a:r>
              <a:t/>
            </a:r>
            <a:endParaRPr sz="1100">
              <a:solidFill>
                <a:schemeClr val="lt1"/>
              </a:solidFill>
              <a:latin typeface="Poppins Light"/>
              <a:ea typeface="Poppins Light"/>
              <a:cs typeface="Poppins Light"/>
              <a:sym typeface="Poppins Light"/>
            </a:endParaRPr>
          </a:p>
        </p:txBody>
      </p:sp>
      <p:sp>
        <p:nvSpPr>
          <p:cNvPr id="273" name="Google Shape;273;p38"/>
          <p:cNvSpPr/>
          <p:nvPr/>
        </p:nvSpPr>
        <p:spPr>
          <a:xfrm>
            <a:off x="5076871" y="3201455"/>
            <a:ext cx="1963119" cy="495946"/>
          </a:xfrm>
          <a:prstGeom prst="roundRect">
            <a:avLst>
              <a:gd fmla="val 50000" name="adj"/>
            </a:avLst>
          </a:prstGeom>
          <a:solidFill>
            <a:srgbClr val="76A5AF"/>
          </a:solidFill>
          <a:ln>
            <a:noFill/>
          </a:ln>
        </p:spPr>
        <p:txBody>
          <a:bodyPr anchorCtr="0" anchor="ctr" bIns="34275" lIns="68575" spcFirstLastPara="1" rIns="68575" wrap="square" tIns="34275">
            <a:noAutofit/>
          </a:bodyPr>
          <a:lstStyle/>
          <a:p>
            <a:pPr indent="0" lvl="0" marL="0" marR="0" rtl="0" algn="ctr">
              <a:lnSpc>
                <a:spcPct val="136332"/>
              </a:lnSpc>
              <a:spcBef>
                <a:spcPts val="0"/>
              </a:spcBef>
              <a:spcAft>
                <a:spcPts val="0"/>
              </a:spcAft>
              <a:buNone/>
            </a:pPr>
            <a:r>
              <a:t/>
            </a:r>
            <a:endParaRPr sz="1100">
              <a:solidFill>
                <a:schemeClr val="lt1"/>
              </a:solidFill>
              <a:latin typeface="Poppins Light"/>
              <a:ea typeface="Poppins Light"/>
              <a:cs typeface="Poppins Light"/>
              <a:sym typeface="Poppins Light"/>
            </a:endParaRPr>
          </a:p>
        </p:txBody>
      </p:sp>
      <p:sp>
        <p:nvSpPr>
          <p:cNvPr id="274" name="Google Shape;274;p38"/>
          <p:cNvSpPr txBox="1"/>
          <p:nvPr/>
        </p:nvSpPr>
        <p:spPr>
          <a:xfrm>
            <a:off x="5028553" y="3300521"/>
            <a:ext cx="2056064" cy="378084"/>
          </a:xfrm>
          <a:prstGeom prst="rect">
            <a:avLst/>
          </a:prstGeom>
          <a:noFill/>
          <a:ln>
            <a:noFill/>
          </a:ln>
        </p:spPr>
        <p:txBody>
          <a:bodyPr anchorCtr="0" anchor="t" bIns="34275" lIns="68575" spcFirstLastPara="1" rIns="68575" wrap="square" tIns="34275">
            <a:spAutoFit/>
          </a:bodyPr>
          <a:lstStyle/>
          <a:p>
            <a:pPr indent="0" lvl="0" marL="0" marR="0" rtl="0" algn="ctr">
              <a:lnSpc>
                <a:spcPct val="59992"/>
              </a:lnSpc>
              <a:spcBef>
                <a:spcPts val="0"/>
              </a:spcBef>
              <a:spcAft>
                <a:spcPts val="0"/>
              </a:spcAft>
              <a:buNone/>
            </a:pPr>
            <a:r>
              <a:rPr lang="en" sz="2000">
                <a:solidFill>
                  <a:schemeClr val="lt1"/>
                </a:solidFill>
                <a:latin typeface="Bebas Neue"/>
                <a:ea typeface="Bebas Neue"/>
                <a:cs typeface="Bebas Neue"/>
                <a:sym typeface="Bebas Neue"/>
              </a:rPr>
              <a:t>Enhance awareness</a:t>
            </a:r>
            <a:endParaRPr sz="1100"/>
          </a:p>
          <a:p>
            <a:pPr indent="0" lvl="0" marL="0" marR="0" rtl="0" algn="ctr">
              <a:lnSpc>
                <a:spcPct val="109066"/>
              </a:lnSpc>
              <a:spcBef>
                <a:spcPts val="0"/>
              </a:spcBef>
              <a:spcAft>
                <a:spcPts val="0"/>
              </a:spcAft>
              <a:buNone/>
            </a:pPr>
            <a:r>
              <a:rPr lang="en" sz="1100">
                <a:solidFill>
                  <a:schemeClr val="lt1"/>
                </a:solidFill>
                <a:latin typeface="Poppins Light"/>
                <a:ea typeface="Poppins Light"/>
                <a:cs typeface="Poppins Light"/>
                <a:sym typeface="Poppins Light"/>
              </a:rPr>
              <a:t>Energy Conservation</a:t>
            </a:r>
            <a:endParaRPr sz="1100">
              <a:solidFill>
                <a:schemeClr val="lt1"/>
              </a:solidFill>
              <a:latin typeface="Poppins Light"/>
              <a:ea typeface="Poppins Light"/>
              <a:cs typeface="Poppins Light"/>
              <a:sym typeface="Poppins Light"/>
            </a:endParaRPr>
          </a:p>
        </p:txBody>
      </p:sp>
      <p:sp>
        <p:nvSpPr>
          <p:cNvPr id="275" name="Google Shape;275;p38"/>
          <p:cNvSpPr/>
          <p:nvPr/>
        </p:nvSpPr>
        <p:spPr>
          <a:xfrm>
            <a:off x="5028552" y="3155921"/>
            <a:ext cx="2059754" cy="587015"/>
          </a:xfrm>
          <a:prstGeom prst="roundRect">
            <a:avLst>
              <a:gd fmla="val 50000" name="adj"/>
            </a:avLst>
          </a:prstGeom>
          <a:noFill/>
          <a:ln cap="flat" cmpd="sng" w="12700">
            <a:solidFill>
              <a:srgbClr val="6AA84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36332"/>
              </a:lnSpc>
              <a:spcBef>
                <a:spcPts val="0"/>
              </a:spcBef>
              <a:spcAft>
                <a:spcPts val="0"/>
              </a:spcAft>
              <a:buNone/>
            </a:pPr>
            <a:r>
              <a:t/>
            </a:r>
            <a:endParaRPr sz="1100">
              <a:solidFill>
                <a:schemeClr val="lt1"/>
              </a:solidFill>
              <a:latin typeface="Poppins Light"/>
              <a:ea typeface="Poppins Light"/>
              <a:cs typeface="Poppins Light"/>
              <a:sym typeface="Poppins Light"/>
            </a:endParaRPr>
          </a:p>
        </p:txBody>
      </p:sp>
      <p:cxnSp>
        <p:nvCxnSpPr>
          <p:cNvPr id="276" name="Google Shape;276;p38"/>
          <p:cNvCxnSpPr>
            <a:stCxn id="271" idx="3"/>
            <a:endCxn id="275" idx="1"/>
          </p:cNvCxnSpPr>
          <p:nvPr/>
        </p:nvCxnSpPr>
        <p:spPr>
          <a:xfrm>
            <a:off x="4188191" y="3449428"/>
            <a:ext cx="840300" cy="0"/>
          </a:xfrm>
          <a:prstGeom prst="straightConnector1">
            <a:avLst/>
          </a:prstGeom>
          <a:noFill/>
          <a:ln cap="flat" cmpd="sng" w="28575">
            <a:solidFill>
              <a:srgbClr val="6AA84F"/>
            </a:solidFill>
            <a:prstDash val="dash"/>
            <a:miter lim="800000"/>
            <a:headEnd len="sm" w="sm" type="none"/>
            <a:tailEnd len="med" w="med" type="triangle"/>
          </a:ln>
        </p:spPr>
      </p:cxnSp>
      <p:sp>
        <p:nvSpPr>
          <p:cNvPr id="277" name="Google Shape;277;p38"/>
          <p:cNvSpPr/>
          <p:nvPr/>
        </p:nvSpPr>
        <p:spPr>
          <a:xfrm>
            <a:off x="5076871" y="4147811"/>
            <a:ext cx="1963119" cy="495946"/>
          </a:xfrm>
          <a:prstGeom prst="roundRect">
            <a:avLst>
              <a:gd fmla="val 50000" name="adj"/>
            </a:avLst>
          </a:prstGeom>
          <a:solidFill>
            <a:srgbClr val="76A5AF"/>
          </a:solidFill>
          <a:ln>
            <a:noFill/>
          </a:ln>
        </p:spPr>
        <p:txBody>
          <a:bodyPr anchorCtr="0" anchor="ctr" bIns="34275" lIns="68575" spcFirstLastPara="1" rIns="68575" wrap="square" tIns="34275">
            <a:noAutofit/>
          </a:bodyPr>
          <a:lstStyle/>
          <a:p>
            <a:pPr indent="0" lvl="0" marL="0" marR="0" rtl="0" algn="ctr">
              <a:lnSpc>
                <a:spcPct val="136332"/>
              </a:lnSpc>
              <a:spcBef>
                <a:spcPts val="0"/>
              </a:spcBef>
              <a:spcAft>
                <a:spcPts val="0"/>
              </a:spcAft>
              <a:buNone/>
            </a:pPr>
            <a:r>
              <a:t/>
            </a:r>
            <a:endParaRPr sz="1100">
              <a:solidFill>
                <a:schemeClr val="lt1"/>
              </a:solidFill>
              <a:latin typeface="Poppins Light"/>
              <a:ea typeface="Poppins Light"/>
              <a:cs typeface="Poppins Light"/>
              <a:sym typeface="Poppins Light"/>
            </a:endParaRPr>
          </a:p>
        </p:txBody>
      </p:sp>
      <p:sp>
        <p:nvSpPr>
          <p:cNvPr id="278" name="Google Shape;278;p38"/>
          <p:cNvSpPr txBox="1"/>
          <p:nvPr/>
        </p:nvSpPr>
        <p:spPr>
          <a:xfrm>
            <a:off x="5028553" y="4246877"/>
            <a:ext cx="2056064" cy="378084"/>
          </a:xfrm>
          <a:prstGeom prst="rect">
            <a:avLst/>
          </a:prstGeom>
          <a:noFill/>
          <a:ln>
            <a:noFill/>
          </a:ln>
        </p:spPr>
        <p:txBody>
          <a:bodyPr anchorCtr="0" anchor="t" bIns="34275" lIns="68575" spcFirstLastPara="1" rIns="68575" wrap="square" tIns="34275">
            <a:spAutoFit/>
          </a:bodyPr>
          <a:lstStyle/>
          <a:p>
            <a:pPr indent="0" lvl="0" marL="0" marR="0" rtl="0" algn="ctr">
              <a:lnSpc>
                <a:spcPct val="59992"/>
              </a:lnSpc>
              <a:spcBef>
                <a:spcPts val="0"/>
              </a:spcBef>
              <a:spcAft>
                <a:spcPts val="0"/>
              </a:spcAft>
              <a:buNone/>
            </a:pPr>
            <a:r>
              <a:rPr lang="en" sz="2000">
                <a:solidFill>
                  <a:schemeClr val="lt1"/>
                </a:solidFill>
                <a:latin typeface="Bebas Neue"/>
                <a:ea typeface="Bebas Neue"/>
                <a:cs typeface="Bebas Neue"/>
                <a:sym typeface="Bebas Neue"/>
              </a:rPr>
              <a:t>AJUST USE</a:t>
            </a:r>
            <a:endParaRPr sz="1100"/>
          </a:p>
          <a:p>
            <a:pPr indent="0" lvl="0" marL="0" marR="0" rtl="0" algn="ctr">
              <a:lnSpc>
                <a:spcPct val="109066"/>
              </a:lnSpc>
              <a:spcBef>
                <a:spcPts val="0"/>
              </a:spcBef>
              <a:spcAft>
                <a:spcPts val="0"/>
              </a:spcAft>
              <a:buNone/>
            </a:pPr>
            <a:r>
              <a:rPr lang="en" sz="1100">
                <a:solidFill>
                  <a:schemeClr val="lt1"/>
                </a:solidFill>
                <a:latin typeface="Poppins Light"/>
                <a:ea typeface="Poppins Light"/>
                <a:cs typeface="Poppins Light"/>
                <a:sym typeface="Poppins Light"/>
              </a:rPr>
              <a:t>According Needs</a:t>
            </a:r>
            <a:endParaRPr sz="1100">
              <a:solidFill>
                <a:schemeClr val="lt1"/>
              </a:solidFill>
              <a:latin typeface="Poppins Light"/>
              <a:ea typeface="Poppins Light"/>
              <a:cs typeface="Poppins Light"/>
              <a:sym typeface="Poppins Light"/>
            </a:endParaRPr>
          </a:p>
        </p:txBody>
      </p:sp>
      <p:sp>
        <p:nvSpPr>
          <p:cNvPr id="279" name="Google Shape;279;p38"/>
          <p:cNvSpPr/>
          <p:nvPr/>
        </p:nvSpPr>
        <p:spPr>
          <a:xfrm>
            <a:off x="5028552" y="4102277"/>
            <a:ext cx="2059754" cy="587015"/>
          </a:xfrm>
          <a:prstGeom prst="roundRect">
            <a:avLst>
              <a:gd fmla="val 50000" name="adj"/>
            </a:avLst>
          </a:prstGeom>
          <a:noFill/>
          <a:ln cap="flat" cmpd="sng" w="12700">
            <a:solidFill>
              <a:srgbClr val="6AA84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36332"/>
              </a:lnSpc>
              <a:spcBef>
                <a:spcPts val="0"/>
              </a:spcBef>
              <a:spcAft>
                <a:spcPts val="0"/>
              </a:spcAft>
              <a:buNone/>
            </a:pPr>
            <a:r>
              <a:t/>
            </a:r>
            <a:endParaRPr sz="1100">
              <a:solidFill>
                <a:schemeClr val="lt1"/>
              </a:solidFill>
              <a:latin typeface="Poppins Light"/>
              <a:ea typeface="Poppins Light"/>
              <a:cs typeface="Poppins Light"/>
              <a:sym typeface="Poppins Light"/>
            </a:endParaRPr>
          </a:p>
        </p:txBody>
      </p:sp>
      <p:cxnSp>
        <p:nvCxnSpPr>
          <p:cNvPr id="280" name="Google Shape;280;p38"/>
          <p:cNvCxnSpPr>
            <a:stCxn id="275" idx="3"/>
            <a:endCxn id="279" idx="3"/>
          </p:cNvCxnSpPr>
          <p:nvPr/>
        </p:nvCxnSpPr>
        <p:spPr>
          <a:xfrm>
            <a:off x="7088306" y="3449428"/>
            <a:ext cx="600" cy="946500"/>
          </a:xfrm>
          <a:prstGeom prst="bentConnector3">
            <a:avLst>
              <a:gd fmla="val 136899072" name="adj1"/>
            </a:avLst>
          </a:prstGeom>
          <a:noFill/>
          <a:ln cap="flat" cmpd="sng" w="28575">
            <a:solidFill>
              <a:srgbClr val="6AA84F"/>
            </a:solidFill>
            <a:prstDash val="dash"/>
            <a:miter lim="800000"/>
            <a:headEnd len="sm" w="sm" type="none"/>
            <a:tailEnd len="med" w="med" type="triangle"/>
          </a:ln>
        </p:spPr>
      </p:cxnSp>
      <p:sp>
        <p:nvSpPr>
          <p:cNvPr id="281" name="Google Shape;281;p38"/>
          <p:cNvSpPr/>
          <p:nvPr/>
        </p:nvSpPr>
        <p:spPr>
          <a:xfrm>
            <a:off x="2180443" y="4147811"/>
            <a:ext cx="1963119" cy="495946"/>
          </a:xfrm>
          <a:prstGeom prst="roundRect">
            <a:avLst>
              <a:gd fmla="val 50000" name="adj"/>
            </a:avLst>
          </a:prstGeom>
          <a:solidFill>
            <a:srgbClr val="76A5AF"/>
          </a:solidFill>
          <a:ln>
            <a:noFill/>
          </a:ln>
        </p:spPr>
        <p:txBody>
          <a:bodyPr anchorCtr="0" anchor="ctr" bIns="34275" lIns="68575" spcFirstLastPara="1" rIns="68575" wrap="square" tIns="34275">
            <a:noAutofit/>
          </a:bodyPr>
          <a:lstStyle/>
          <a:p>
            <a:pPr indent="0" lvl="0" marL="0" marR="0" rtl="0" algn="ctr">
              <a:lnSpc>
                <a:spcPct val="136332"/>
              </a:lnSpc>
              <a:spcBef>
                <a:spcPts val="0"/>
              </a:spcBef>
              <a:spcAft>
                <a:spcPts val="0"/>
              </a:spcAft>
              <a:buNone/>
            </a:pPr>
            <a:r>
              <a:t/>
            </a:r>
            <a:endParaRPr sz="1100">
              <a:solidFill>
                <a:schemeClr val="lt1"/>
              </a:solidFill>
              <a:latin typeface="Poppins Light"/>
              <a:ea typeface="Poppins Light"/>
              <a:cs typeface="Poppins Light"/>
              <a:sym typeface="Poppins Light"/>
            </a:endParaRPr>
          </a:p>
        </p:txBody>
      </p:sp>
      <p:sp>
        <p:nvSpPr>
          <p:cNvPr id="282" name="Google Shape;282;p38"/>
          <p:cNvSpPr txBox="1"/>
          <p:nvPr/>
        </p:nvSpPr>
        <p:spPr>
          <a:xfrm>
            <a:off x="2132125" y="4246877"/>
            <a:ext cx="2056064" cy="378084"/>
          </a:xfrm>
          <a:prstGeom prst="rect">
            <a:avLst/>
          </a:prstGeom>
          <a:noFill/>
          <a:ln>
            <a:noFill/>
          </a:ln>
        </p:spPr>
        <p:txBody>
          <a:bodyPr anchorCtr="0" anchor="t" bIns="34275" lIns="68575" spcFirstLastPara="1" rIns="68575" wrap="square" tIns="34275">
            <a:spAutoFit/>
          </a:bodyPr>
          <a:lstStyle/>
          <a:p>
            <a:pPr indent="0" lvl="0" marL="0" marR="0" rtl="0" algn="ctr">
              <a:lnSpc>
                <a:spcPct val="59992"/>
              </a:lnSpc>
              <a:spcBef>
                <a:spcPts val="0"/>
              </a:spcBef>
              <a:spcAft>
                <a:spcPts val="0"/>
              </a:spcAft>
              <a:buNone/>
            </a:pPr>
            <a:r>
              <a:rPr lang="en" sz="2000">
                <a:solidFill>
                  <a:schemeClr val="lt1"/>
                </a:solidFill>
                <a:latin typeface="Bebas Neue"/>
                <a:ea typeface="Bebas Neue"/>
                <a:cs typeface="Bebas Neue"/>
                <a:sym typeface="Bebas Neue"/>
              </a:rPr>
              <a:t>Save expenses</a:t>
            </a:r>
            <a:endParaRPr sz="1100"/>
          </a:p>
          <a:p>
            <a:pPr indent="0" lvl="0" marL="0" marR="0" rtl="0" algn="ctr">
              <a:lnSpc>
                <a:spcPct val="109066"/>
              </a:lnSpc>
              <a:spcBef>
                <a:spcPts val="0"/>
              </a:spcBef>
              <a:spcAft>
                <a:spcPts val="0"/>
              </a:spcAft>
              <a:buNone/>
            </a:pPr>
            <a:r>
              <a:rPr lang="en" sz="1100">
                <a:solidFill>
                  <a:schemeClr val="lt1"/>
                </a:solidFill>
                <a:latin typeface="Poppins Light"/>
                <a:ea typeface="Poppins Light"/>
                <a:cs typeface="Poppins Light"/>
                <a:sym typeface="Poppins Light"/>
              </a:rPr>
              <a:t>Energy Saving</a:t>
            </a:r>
            <a:endParaRPr sz="1100">
              <a:solidFill>
                <a:schemeClr val="lt1"/>
              </a:solidFill>
              <a:latin typeface="Poppins Light"/>
              <a:ea typeface="Poppins Light"/>
              <a:cs typeface="Poppins Light"/>
              <a:sym typeface="Poppins Light"/>
            </a:endParaRPr>
          </a:p>
        </p:txBody>
      </p:sp>
      <p:sp>
        <p:nvSpPr>
          <p:cNvPr id="283" name="Google Shape;283;p38"/>
          <p:cNvSpPr/>
          <p:nvPr/>
        </p:nvSpPr>
        <p:spPr>
          <a:xfrm>
            <a:off x="2132125" y="4102277"/>
            <a:ext cx="2059754" cy="587015"/>
          </a:xfrm>
          <a:prstGeom prst="roundRect">
            <a:avLst>
              <a:gd fmla="val 50000" name="adj"/>
            </a:avLst>
          </a:prstGeom>
          <a:noFill/>
          <a:ln cap="flat" cmpd="sng" w="12700">
            <a:solidFill>
              <a:srgbClr val="6AA84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36332"/>
              </a:lnSpc>
              <a:spcBef>
                <a:spcPts val="0"/>
              </a:spcBef>
              <a:spcAft>
                <a:spcPts val="0"/>
              </a:spcAft>
              <a:buNone/>
            </a:pPr>
            <a:r>
              <a:t/>
            </a:r>
            <a:endParaRPr sz="1100">
              <a:solidFill>
                <a:schemeClr val="lt1"/>
              </a:solidFill>
              <a:latin typeface="Poppins Light"/>
              <a:ea typeface="Poppins Light"/>
              <a:cs typeface="Poppins Light"/>
              <a:sym typeface="Poppins Light"/>
            </a:endParaRPr>
          </a:p>
        </p:txBody>
      </p:sp>
      <p:cxnSp>
        <p:nvCxnSpPr>
          <p:cNvPr id="284" name="Google Shape;284;p38"/>
          <p:cNvCxnSpPr>
            <a:stCxn id="279" idx="1"/>
            <a:endCxn id="283" idx="3"/>
          </p:cNvCxnSpPr>
          <p:nvPr/>
        </p:nvCxnSpPr>
        <p:spPr>
          <a:xfrm rot="10800000">
            <a:off x="4191852" y="4395784"/>
            <a:ext cx="836700" cy="0"/>
          </a:xfrm>
          <a:prstGeom prst="straightConnector1">
            <a:avLst/>
          </a:prstGeom>
          <a:noFill/>
          <a:ln cap="flat" cmpd="sng" w="28575">
            <a:solidFill>
              <a:srgbClr val="6AA84F"/>
            </a:solidFill>
            <a:prstDash val="dash"/>
            <a:miter lim="800000"/>
            <a:headEnd len="sm" w="sm" type="none"/>
            <a:tailEnd len="med" w="med" type="triangle"/>
          </a:ln>
        </p:spPr>
      </p:cxnSp>
      <p:grpSp>
        <p:nvGrpSpPr>
          <p:cNvPr id="285" name="Google Shape;285;p38"/>
          <p:cNvGrpSpPr/>
          <p:nvPr/>
        </p:nvGrpSpPr>
        <p:grpSpPr>
          <a:xfrm>
            <a:off x="6529952" y="1151332"/>
            <a:ext cx="1611827" cy="1611826"/>
            <a:chOff x="3636936" y="2084521"/>
            <a:chExt cx="1611826" cy="1611826"/>
          </a:xfrm>
        </p:grpSpPr>
        <p:sp>
          <p:nvSpPr>
            <p:cNvPr id="286" name="Google Shape;286;p38"/>
            <p:cNvSpPr/>
            <p:nvPr/>
          </p:nvSpPr>
          <p:spPr>
            <a:xfrm>
              <a:off x="3636936" y="2084521"/>
              <a:ext cx="1611826" cy="1611826"/>
            </a:xfrm>
            <a:prstGeom prst="ellipse">
              <a:avLst/>
            </a:prstGeom>
            <a:solidFill>
              <a:srgbClr val="76A5A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7" name="Google Shape;287;p38"/>
            <p:cNvSpPr txBox="1"/>
            <p:nvPr/>
          </p:nvSpPr>
          <p:spPr>
            <a:xfrm>
              <a:off x="3863845" y="2329656"/>
              <a:ext cx="1158009" cy="1121557"/>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2100">
                  <a:solidFill>
                    <a:schemeClr val="lt1"/>
                  </a:solidFill>
                  <a:latin typeface="Bebas Neue"/>
                  <a:ea typeface="Bebas Neue"/>
                  <a:cs typeface="Bebas Neue"/>
                  <a:sym typeface="Bebas Neue"/>
                </a:rPr>
                <a:t>CUSToMIZEd</a:t>
              </a:r>
              <a:endParaRPr sz="2100">
                <a:solidFill>
                  <a:schemeClr val="lt1"/>
                </a:solidFill>
                <a:latin typeface="Bebas Neue"/>
                <a:ea typeface="Bebas Neue"/>
                <a:cs typeface="Bebas Neue"/>
                <a:sym typeface="Bebas Neue"/>
              </a:endParaRPr>
            </a:p>
            <a:p>
              <a:pPr indent="0" lvl="0" marL="0" marR="0" rtl="0" algn="ctr">
                <a:spcBef>
                  <a:spcPts val="0"/>
                </a:spcBef>
                <a:spcAft>
                  <a:spcPts val="0"/>
                </a:spcAft>
                <a:buNone/>
              </a:pPr>
              <a:r>
                <a:rPr lang="en" sz="2100">
                  <a:solidFill>
                    <a:schemeClr val="lt1"/>
                  </a:solidFill>
                  <a:latin typeface="Bebas Neue"/>
                  <a:ea typeface="Bebas Neue"/>
                  <a:cs typeface="Bebas Neue"/>
                  <a:sym typeface="Bebas Neue"/>
                </a:rPr>
                <a:t>PLANs</a:t>
              </a:r>
              <a:endParaRPr sz="1100"/>
            </a:p>
            <a:p>
              <a:pPr indent="0" lvl="0" marL="0" marR="0" rtl="0" algn="ctr">
                <a:lnSpc>
                  <a:spcPct val="27791"/>
                </a:lnSpc>
                <a:spcBef>
                  <a:spcPts val="0"/>
                </a:spcBef>
                <a:spcAft>
                  <a:spcPts val="0"/>
                </a:spcAft>
                <a:buNone/>
              </a:pPr>
              <a:r>
                <a:rPr lang="en" sz="1800">
                  <a:solidFill>
                    <a:schemeClr val="lt1"/>
                  </a:solidFill>
                  <a:latin typeface="Arial"/>
                  <a:ea typeface="Arial"/>
                  <a:cs typeface="Arial"/>
                  <a:sym typeface="Arial"/>
                </a:rPr>
                <a:t> </a:t>
              </a:r>
              <a:endParaRPr sz="1100"/>
            </a:p>
            <a:p>
              <a:pPr indent="0" lvl="0" marL="0" marR="0" rtl="0" algn="ctr">
                <a:spcBef>
                  <a:spcPts val="0"/>
                </a:spcBef>
                <a:spcAft>
                  <a:spcPts val="0"/>
                </a:spcAft>
                <a:buNone/>
              </a:pPr>
              <a:r>
                <a:rPr lang="en" sz="1100">
                  <a:solidFill>
                    <a:schemeClr val="lt1"/>
                  </a:solidFill>
                  <a:latin typeface="Poppins Light"/>
                  <a:ea typeface="Poppins Light"/>
                  <a:cs typeface="Poppins Light"/>
                  <a:sym typeface="Poppins Light"/>
                </a:rPr>
                <a:t>Compare with</a:t>
              </a:r>
              <a:endParaRPr sz="1100"/>
            </a:p>
            <a:p>
              <a:pPr indent="0" lvl="0" marL="0" marR="0" rtl="0" algn="ctr">
                <a:spcBef>
                  <a:spcPts val="0"/>
                </a:spcBef>
                <a:spcAft>
                  <a:spcPts val="0"/>
                </a:spcAft>
                <a:buNone/>
              </a:pPr>
              <a:r>
                <a:rPr lang="en" sz="1100">
                  <a:solidFill>
                    <a:schemeClr val="lt1"/>
                  </a:solidFill>
                  <a:latin typeface="Poppins Light"/>
                  <a:ea typeface="Poppins Light"/>
                  <a:cs typeface="Poppins Light"/>
                  <a:sym typeface="Poppins Light"/>
                </a:rPr>
                <a:t>Actual</a:t>
              </a:r>
              <a:endParaRPr sz="1100">
                <a:solidFill>
                  <a:schemeClr val="lt1"/>
                </a:solidFill>
                <a:latin typeface="Poppins Light"/>
                <a:ea typeface="Poppins Light"/>
                <a:cs typeface="Poppins Light"/>
                <a:sym typeface="Poppins Light"/>
              </a:endParaRPr>
            </a:p>
          </p:txBody>
        </p:sp>
      </p:grpSp>
      <p:sp>
        <p:nvSpPr>
          <p:cNvPr id="288" name="Google Shape;288;p38"/>
          <p:cNvSpPr/>
          <p:nvPr/>
        </p:nvSpPr>
        <p:spPr>
          <a:xfrm>
            <a:off x="6458276" y="1083205"/>
            <a:ext cx="1748078" cy="1748078"/>
          </a:xfrm>
          <a:prstGeom prst="ellipse">
            <a:avLst/>
          </a:prstGeom>
          <a:noFill/>
          <a:ln cap="flat" cmpd="sng" w="12700">
            <a:solidFill>
              <a:srgbClr val="6AA84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9"/>
          <p:cNvSpPr txBox="1"/>
          <p:nvPr/>
        </p:nvSpPr>
        <p:spPr>
          <a:xfrm>
            <a:off x="2116655" y="2190876"/>
            <a:ext cx="4910689" cy="761747"/>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1" lang="en" sz="4500" u="none" strike="noStrike">
                <a:solidFill>
                  <a:srgbClr val="6AA84F"/>
                </a:solidFill>
                <a:latin typeface="Bebas Neue"/>
                <a:ea typeface="Bebas Neue"/>
                <a:cs typeface="Bebas Neue"/>
                <a:sym typeface="Bebas Neue"/>
              </a:rPr>
              <a:t>Thank YOU FOR LISTENING!</a:t>
            </a:r>
            <a:endParaRPr b="0" sz="45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p:nvPr/>
        </p:nvSpPr>
        <p:spPr>
          <a:xfrm>
            <a:off x="653051" y="1311379"/>
            <a:ext cx="3918949" cy="3053930"/>
          </a:xfrm>
          <a:prstGeom prst="rect">
            <a:avLst/>
          </a:prstGeom>
          <a:solidFill>
            <a:schemeClr val="lt1">
              <a:alpha val="18823"/>
            </a:schemeClr>
          </a:solidFill>
          <a:ln>
            <a:noFill/>
          </a:ln>
          <a:effectLst>
            <a:reflection blurRad="0" dir="5400000" dist="38100" endA="0" endPos="4000" fadeDir="5400012" kx="0" rotWithShape="0" algn="bl" stPos="0" sy="-100000" ky="0"/>
          </a:effectLst>
        </p:spPr>
        <p:txBody>
          <a:bodyPr anchorCtr="0" anchor="ctr" bIns="34275" lIns="68575" spcFirstLastPara="1" rIns="68575" wrap="square" tIns="34275">
            <a:noAutofit/>
          </a:bodyPr>
          <a:lstStyle/>
          <a:p>
            <a:pPr indent="0" lvl="0" marL="0" marR="0" rtl="0" algn="l">
              <a:lnSpc>
                <a:spcPct val="115000"/>
              </a:lnSpc>
              <a:spcBef>
                <a:spcPts val="0"/>
              </a:spcBef>
              <a:spcAft>
                <a:spcPts val="0"/>
              </a:spcAft>
              <a:buNone/>
            </a:pPr>
            <a:r>
              <a:t/>
            </a:r>
            <a:endParaRPr sz="1800">
              <a:solidFill>
                <a:schemeClr val="accent6"/>
              </a:solidFill>
              <a:latin typeface="Poppins"/>
              <a:ea typeface="Poppins"/>
              <a:cs typeface="Poppins"/>
              <a:sym typeface="Poppins"/>
            </a:endParaRPr>
          </a:p>
        </p:txBody>
      </p:sp>
      <p:sp>
        <p:nvSpPr>
          <p:cNvPr id="178" name="Google Shape;178;p30"/>
          <p:cNvSpPr txBox="1"/>
          <p:nvPr/>
        </p:nvSpPr>
        <p:spPr>
          <a:xfrm>
            <a:off x="4036650" y="412770"/>
            <a:ext cx="1070700" cy="588600"/>
          </a:xfrm>
          <a:prstGeom prst="rect">
            <a:avLst/>
          </a:prstGeom>
          <a:noFill/>
          <a:ln>
            <a:noFill/>
          </a:ln>
        </p:spPr>
        <p:txBody>
          <a:bodyPr anchorCtr="0" anchor="b" bIns="68575" lIns="68575" spcFirstLastPara="1" rIns="68575" wrap="square" tIns="68575">
            <a:noAutofit/>
          </a:bodyPr>
          <a:lstStyle/>
          <a:p>
            <a:pPr indent="0" lvl="0" marL="0" marR="0" rtl="0" algn="l">
              <a:lnSpc>
                <a:spcPct val="90000"/>
              </a:lnSpc>
              <a:spcBef>
                <a:spcPts val="0"/>
              </a:spcBef>
              <a:spcAft>
                <a:spcPts val="0"/>
              </a:spcAft>
              <a:buNone/>
            </a:pPr>
            <a:r>
              <a:rPr b="1" i="1" lang="en" sz="3400">
                <a:solidFill>
                  <a:srgbClr val="76A5AF"/>
                </a:solidFill>
                <a:latin typeface="Bebas Neue"/>
                <a:ea typeface="Bebas Neue"/>
                <a:cs typeface="Bebas Neue"/>
                <a:sym typeface="Bebas Neue"/>
              </a:rPr>
              <a:t>RE</a:t>
            </a:r>
            <a:r>
              <a:rPr b="1" i="1" lang="en" sz="3400">
                <a:solidFill>
                  <a:srgbClr val="6AA84F"/>
                </a:solidFill>
                <a:latin typeface="Bebas Neue"/>
                <a:ea typeface="Bebas Neue"/>
                <a:cs typeface="Bebas Neue"/>
                <a:sym typeface="Bebas Neue"/>
              </a:rPr>
              <a:t>CAP</a:t>
            </a:r>
            <a:endParaRPr b="1" i="1" sz="3200">
              <a:solidFill>
                <a:srgbClr val="6AA84F"/>
              </a:solidFill>
              <a:latin typeface="Bebas Neue"/>
              <a:ea typeface="Bebas Neue"/>
              <a:cs typeface="Bebas Neue"/>
              <a:sym typeface="Bebas Neue"/>
            </a:endParaRPr>
          </a:p>
        </p:txBody>
      </p:sp>
      <p:pic>
        <p:nvPicPr>
          <p:cNvPr id="179" name="Google Shape;179;p30"/>
          <p:cNvPicPr preferRelativeResize="0"/>
          <p:nvPr/>
        </p:nvPicPr>
        <p:blipFill rotWithShape="1">
          <a:blip r:embed="rId3">
            <a:alphaModFix/>
          </a:blip>
          <a:srcRect b="0" l="0" r="0" t="0"/>
          <a:stretch/>
        </p:blipFill>
        <p:spPr>
          <a:xfrm>
            <a:off x="4788568" y="1311379"/>
            <a:ext cx="3758705" cy="3176653"/>
          </a:xfrm>
          <a:prstGeom prst="rect">
            <a:avLst/>
          </a:prstGeom>
          <a:noFill/>
          <a:ln>
            <a:noFill/>
          </a:ln>
        </p:spPr>
      </p:pic>
      <p:sp>
        <p:nvSpPr>
          <p:cNvPr id="180" name="Google Shape;180;p30"/>
          <p:cNvSpPr txBox="1"/>
          <p:nvPr/>
        </p:nvSpPr>
        <p:spPr>
          <a:xfrm>
            <a:off x="512032" y="1541993"/>
            <a:ext cx="4336200" cy="3059100"/>
          </a:xfrm>
          <a:prstGeom prst="rect">
            <a:avLst/>
          </a:prstGeom>
          <a:noFill/>
          <a:ln>
            <a:noFill/>
          </a:ln>
        </p:spPr>
        <p:txBody>
          <a:bodyPr anchorCtr="0" anchor="t" bIns="91425" lIns="91425" spcFirstLastPara="1" rIns="91425" wrap="square" tIns="91425">
            <a:spAutoFit/>
          </a:bodyPr>
          <a:lstStyle/>
          <a:p>
            <a:pPr indent="-260350" lvl="1" marL="850900" marR="0" rtl="0" algn="l">
              <a:lnSpc>
                <a:spcPct val="145833"/>
              </a:lnSpc>
              <a:spcBef>
                <a:spcPts val="0"/>
              </a:spcBef>
              <a:spcAft>
                <a:spcPts val="0"/>
              </a:spcAft>
              <a:buClr>
                <a:schemeClr val="accent6"/>
              </a:buClr>
              <a:buSzPts val="1100"/>
              <a:buFont typeface="Noto Sans Symbols"/>
              <a:buChar char="●"/>
            </a:pPr>
            <a:r>
              <a:rPr b="0" i="0" lang="en" sz="1800" u="none" cap="none" strike="noStrike">
                <a:solidFill>
                  <a:schemeClr val="accent6"/>
                </a:solidFill>
                <a:latin typeface="Poppins"/>
                <a:ea typeface="Poppins"/>
                <a:cs typeface="Poppins"/>
                <a:sym typeface="Poppins"/>
              </a:rPr>
              <a:t>Energy efficiency in electricity usage</a:t>
            </a:r>
            <a:endParaRPr sz="1100"/>
          </a:p>
          <a:p>
            <a:pPr indent="0" lvl="1" marL="596900" marR="0" rtl="0" algn="l">
              <a:lnSpc>
                <a:spcPct val="104166"/>
              </a:lnSpc>
              <a:spcBef>
                <a:spcPts val="0"/>
              </a:spcBef>
              <a:spcAft>
                <a:spcPts val="0"/>
              </a:spcAft>
              <a:buNone/>
            </a:pPr>
            <a:r>
              <a:rPr b="0" i="0" lang="en" sz="1800" u="none" cap="none" strike="noStrike">
                <a:solidFill>
                  <a:schemeClr val="accent6"/>
                </a:solidFill>
                <a:latin typeface="Poppins"/>
                <a:ea typeface="Poppins"/>
                <a:cs typeface="Poppins"/>
                <a:sym typeface="Poppins"/>
              </a:rPr>
              <a:t> </a:t>
            </a:r>
            <a:endParaRPr b="0" i="0" sz="1800" u="none" cap="none" strike="noStrike">
              <a:solidFill>
                <a:schemeClr val="accent6"/>
              </a:solidFill>
              <a:latin typeface="Poppins"/>
              <a:ea typeface="Poppins"/>
              <a:cs typeface="Poppins"/>
              <a:sym typeface="Poppins"/>
            </a:endParaRPr>
          </a:p>
          <a:p>
            <a:pPr indent="-260350" lvl="1" marL="850900" marR="0" rtl="0" algn="l">
              <a:lnSpc>
                <a:spcPct val="145833"/>
              </a:lnSpc>
              <a:spcBef>
                <a:spcPts val="0"/>
              </a:spcBef>
              <a:spcAft>
                <a:spcPts val="0"/>
              </a:spcAft>
              <a:buClr>
                <a:schemeClr val="accent6"/>
              </a:buClr>
              <a:buSzPts val="1100"/>
              <a:buFont typeface="Noto Sans Symbols"/>
              <a:buChar char="●"/>
            </a:pPr>
            <a:r>
              <a:rPr b="0" i="0" lang="en" sz="1800" u="none" cap="none" strike="noStrike">
                <a:solidFill>
                  <a:schemeClr val="accent6"/>
                </a:solidFill>
                <a:latin typeface="Poppins"/>
                <a:ea typeface="Poppins"/>
                <a:cs typeface="Poppins"/>
                <a:sym typeface="Poppins"/>
              </a:rPr>
              <a:t>Usage tracking </a:t>
            </a:r>
            <a:endParaRPr b="0" i="0" sz="1800" u="none" cap="none" strike="noStrike">
              <a:solidFill>
                <a:schemeClr val="accent6"/>
              </a:solidFill>
              <a:latin typeface="Poppins"/>
              <a:ea typeface="Poppins"/>
              <a:cs typeface="Poppins"/>
              <a:sym typeface="Poppins"/>
            </a:endParaRPr>
          </a:p>
          <a:p>
            <a:pPr indent="0" lvl="1" marL="596900" marR="0" rtl="0" algn="l">
              <a:lnSpc>
                <a:spcPct val="104166"/>
              </a:lnSpc>
              <a:spcBef>
                <a:spcPts val="0"/>
              </a:spcBef>
              <a:spcAft>
                <a:spcPts val="0"/>
              </a:spcAft>
              <a:buNone/>
            </a:pPr>
            <a:r>
              <a:rPr b="0" i="0" lang="en" sz="1800" u="none" cap="none" strike="noStrike">
                <a:solidFill>
                  <a:schemeClr val="accent6"/>
                </a:solidFill>
                <a:latin typeface="Poppins"/>
                <a:ea typeface="Poppins"/>
                <a:cs typeface="Poppins"/>
                <a:sym typeface="Poppins"/>
              </a:rPr>
              <a:t> </a:t>
            </a:r>
            <a:endParaRPr b="0" i="0" sz="1800" u="none" cap="none" strike="noStrike">
              <a:solidFill>
                <a:schemeClr val="accent6"/>
              </a:solidFill>
              <a:latin typeface="Poppins"/>
              <a:ea typeface="Poppins"/>
              <a:cs typeface="Poppins"/>
              <a:sym typeface="Poppins"/>
            </a:endParaRPr>
          </a:p>
          <a:p>
            <a:pPr indent="-260350" lvl="1" marL="850900" marR="0" rtl="0" algn="l">
              <a:lnSpc>
                <a:spcPct val="145833"/>
              </a:lnSpc>
              <a:spcBef>
                <a:spcPts val="0"/>
              </a:spcBef>
              <a:spcAft>
                <a:spcPts val="0"/>
              </a:spcAft>
              <a:buClr>
                <a:schemeClr val="accent6"/>
              </a:buClr>
              <a:buSzPts val="1100"/>
              <a:buFont typeface="Noto Sans Symbols"/>
              <a:buChar char="●"/>
            </a:pPr>
            <a:r>
              <a:rPr b="0" i="0" lang="en" sz="1800" u="none" cap="none" strike="noStrike">
                <a:solidFill>
                  <a:schemeClr val="accent6"/>
                </a:solidFill>
                <a:latin typeface="Poppins"/>
                <a:ea typeface="Poppins"/>
                <a:cs typeface="Poppins"/>
                <a:sym typeface="Poppins"/>
              </a:rPr>
              <a:t>Predicting future consumption amounts</a:t>
            </a:r>
            <a:endParaRPr b="0" i="0" sz="1800" u="none" cap="none" strike="noStrike">
              <a:solidFill>
                <a:schemeClr val="accent6"/>
              </a:solidFill>
              <a:latin typeface="Poppins"/>
              <a:ea typeface="Poppins"/>
              <a:cs typeface="Poppins"/>
              <a:sym typeface="Poppins"/>
            </a:endParaRPr>
          </a:p>
          <a:p>
            <a:pPr indent="0" lvl="0" marL="0" marR="0" rtl="0" algn="l">
              <a:lnSpc>
                <a:spcPct val="150000"/>
              </a:lnSpc>
              <a:spcBef>
                <a:spcPts val="0"/>
              </a:spcBef>
              <a:spcAft>
                <a:spcPts val="0"/>
              </a:spcAft>
              <a:buNone/>
            </a:pPr>
            <a:r>
              <a:t/>
            </a:r>
            <a:endParaRPr sz="1800">
              <a:solidFill>
                <a:schemeClr val="accent6"/>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p:nvPr/>
        </p:nvSpPr>
        <p:spPr>
          <a:xfrm>
            <a:off x="723450" y="1284656"/>
            <a:ext cx="3918949" cy="3053930"/>
          </a:xfrm>
          <a:prstGeom prst="rect">
            <a:avLst/>
          </a:prstGeom>
          <a:solidFill>
            <a:schemeClr val="lt1">
              <a:alpha val="18823"/>
            </a:schemeClr>
          </a:solidFill>
          <a:ln>
            <a:noFill/>
          </a:ln>
          <a:effectLst>
            <a:reflection blurRad="0" dir="5400000" dist="38100" endA="0" endPos="4000" fadeDir="5400012" kx="0" rotWithShape="0" algn="bl" stPos="0" sy="-100000" ky="0"/>
          </a:effectLst>
        </p:spPr>
        <p:txBody>
          <a:bodyPr anchorCtr="0" anchor="ctr" bIns="34275" lIns="68575" spcFirstLastPara="1" rIns="68575" wrap="square" tIns="34275">
            <a:noAutofit/>
          </a:bodyPr>
          <a:lstStyle/>
          <a:p>
            <a:pPr indent="0" lvl="0" marL="0" marR="0" rtl="0" algn="l">
              <a:lnSpc>
                <a:spcPct val="115000"/>
              </a:lnSpc>
              <a:spcBef>
                <a:spcPts val="0"/>
              </a:spcBef>
              <a:spcAft>
                <a:spcPts val="0"/>
              </a:spcAft>
              <a:buNone/>
            </a:pPr>
            <a:r>
              <a:t/>
            </a:r>
            <a:endParaRPr sz="1800">
              <a:solidFill>
                <a:schemeClr val="accent6"/>
              </a:solidFill>
              <a:latin typeface="Poppins"/>
              <a:ea typeface="Poppins"/>
              <a:cs typeface="Poppins"/>
              <a:sym typeface="Poppins"/>
            </a:endParaRPr>
          </a:p>
        </p:txBody>
      </p:sp>
      <p:sp>
        <p:nvSpPr>
          <p:cNvPr id="186" name="Google Shape;186;p31"/>
          <p:cNvSpPr txBox="1"/>
          <p:nvPr/>
        </p:nvSpPr>
        <p:spPr>
          <a:xfrm>
            <a:off x="2936042" y="286220"/>
            <a:ext cx="3284400" cy="655486"/>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None/>
            </a:pPr>
            <a:r>
              <a:rPr b="1" i="1" lang="en" sz="3400">
                <a:solidFill>
                  <a:srgbClr val="76A5AF"/>
                </a:solidFill>
                <a:latin typeface="Bebas Neue"/>
                <a:ea typeface="Bebas Neue"/>
                <a:cs typeface="Bebas Neue"/>
                <a:sym typeface="Bebas Neue"/>
              </a:rPr>
              <a:t>Electricity</a:t>
            </a:r>
            <a:r>
              <a:rPr b="1" i="1" lang="en" sz="3400">
                <a:solidFill>
                  <a:srgbClr val="6AA84F"/>
                </a:solidFill>
                <a:latin typeface="Bebas Neue"/>
                <a:ea typeface="Bebas Neue"/>
                <a:cs typeface="Bebas Neue"/>
                <a:sym typeface="Bebas Neue"/>
              </a:rPr>
              <a:t> meter</a:t>
            </a:r>
            <a:endParaRPr b="1" i="1" sz="3200">
              <a:solidFill>
                <a:srgbClr val="6AA84F"/>
              </a:solidFill>
              <a:latin typeface="Bebas Neue"/>
              <a:ea typeface="Bebas Neue"/>
              <a:cs typeface="Bebas Neue"/>
              <a:sym typeface="Bebas Neue"/>
            </a:endParaRPr>
          </a:p>
        </p:txBody>
      </p:sp>
      <p:sp>
        <p:nvSpPr>
          <p:cNvPr id="187" name="Google Shape;187;p31"/>
          <p:cNvSpPr txBox="1"/>
          <p:nvPr/>
        </p:nvSpPr>
        <p:spPr>
          <a:xfrm>
            <a:off x="7507913" y="3082582"/>
            <a:ext cx="1860900" cy="228493"/>
          </a:xfrm>
          <a:prstGeom prst="rect">
            <a:avLst/>
          </a:prstGeom>
          <a:noFill/>
          <a:ln>
            <a:noFill/>
          </a:ln>
        </p:spPr>
        <p:txBody>
          <a:bodyPr anchorCtr="0" anchor="t" bIns="34275" lIns="68575" spcFirstLastPara="1" rIns="68575" wrap="square" tIns="34275">
            <a:spAutoFit/>
          </a:bodyPr>
          <a:lstStyle/>
          <a:p>
            <a:pPr indent="0" lvl="0" marL="0" marR="0" rtl="0" algn="l">
              <a:lnSpc>
                <a:spcPct val="115000"/>
              </a:lnSpc>
              <a:spcBef>
                <a:spcPts val="0"/>
              </a:spcBef>
              <a:spcAft>
                <a:spcPts val="0"/>
              </a:spcAft>
              <a:buNone/>
            </a:pPr>
            <a:r>
              <a:t/>
            </a:r>
            <a:endParaRPr sz="900">
              <a:solidFill>
                <a:srgbClr val="76A5AF"/>
              </a:solidFill>
              <a:latin typeface="Poppins Light"/>
              <a:ea typeface="Poppins Light"/>
              <a:cs typeface="Poppins Light"/>
              <a:sym typeface="Poppins Light"/>
            </a:endParaRPr>
          </a:p>
        </p:txBody>
      </p:sp>
      <p:sp>
        <p:nvSpPr>
          <p:cNvPr id="188" name="Google Shape;188;p31"/>
          <p:cNvSpPr txBox="1"/>
          <p:nvPr/>
        </p:nvSpPr>
        <p:spPr>
          <a:xfrm>
            <a:off x="789842" y="1284656"/>
            <a:ext cx="3788400" cy="3117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45833"/>
              </a:lnSpc>
              <a:spcBef>
                <a:spcPts val="0"/>
              </a:spcBef>
              <a:spcAft>
                <a:spcPts val="0"/>
              </a:spcAft>
              <a:buClr>
                <a:schemeClr val="accent6"/>
              </a:buClr>
              <a:buSzPts val="1000"/>
              <a:buFont typeface="Poppins"/>
              <a:buChar char="●"/>
            </a:pPr>
            <a:r>
              <a:rPr lang="en" sz="1700">
                <a:solidFill>
                  <a:schemeClr val="accent6"/>
                </a:solidFill>
                <a:latin typeface="Poppins"/>
                <a:ea typeface="Poppins"/>
                <a:cs typeface="Poppins"/>
                <a:sym typeface="Poppins"/>
              </a:rPr>
              <a:t>Measures passing electric current </a:t>
            </a:r>
            <a:endParaRPr sz="1700">
              <a:solidFill>
                <a:schemeClr val="accent6"/>
              </a:solidFill>
              <a:latin typeface="Poppins"/>
              <a:ea typeface="Poppins"/>
              <a:cs typeface="Poppins"/>
              <a:sym typeface="Poppins"/>
            </a:endParaRPr>
          </a:p>
          <a:p>
            <a:pPr indent="-317500" lvl="0" marL="457200" marR="0" rtl="0" algn="l">
              <a:lnSpc>
                <a:spcPct val="145833"/>
              </a:lnSpc>
              <a:spcBef>
                <a:spcPts val="0"/>
              </a:spcBef>
              <a:spcAft>
                <a:spcPts val="0"/>
              </a:spcAft>
              <a:buClr>
                <a:schemeClr val="accent6"/>
              </a:buClr>
              <a:buSzPts val="1000"/>
              <a:buFont typeface="Poppins"/>
              <a:buChar char="●"/>
            </a:pPr>
            <a:r>
              <a:rPr lang="en" sz="1700">
                <a:solidFill>
                  <a:schemeClr val="accent6"/>
                </a:solidFill>
                <a:latin typeface="Poppins"/>
                <a:ea typeface="Poppins"/>
                <a:cs typeface="Poppins"/>
                <a:sym typeface="Poppins"/>
              </a:rPr>
              <a:t>Remotely readable digital meter </a:t>
            </a:r>
            <a:endParaRPr sz="1700">
              <a:solidFill>
                <a:schemeClr val="accent6"/>
              </a:solidFill>
              <a:latin typeface="Poppins"/>
              <a:ea typeface="Poppins"/>
              <a:cs typeface="Poppins"/>
              <a:sym typeface="Poppins"/>
            </a:endParaRPr>
          </a:p>
          <a:p>
            <a:pPr indent="-317500" lvl="1" marL="914400" marR="0" rtl="0" algn="l">
              <a:lnSpc>
                <a:spcPct val="145833"/>
              </a:lnSpc>
              <a:spcBef>
                <a:spcPts val="0"/>
              </a:spcBef>
              <a:spcAft>
                <a:spcPts val="0"/>
              </a:spcAft>
              <a:buClr>
                <a:schemeClr val="accent6"/>
              </a:buClr>
              <a:buSzPts val="1000"/>
              <a:buFont typeface="Poppins"/>
              <a:buChar char="○"/>
            </a:pPr>
            <a:r>
              <a:rPr b="0" i="0" lang="en" sz="1700" u="none" cap="none" strike="noStrike">
                <a:solidFill>
                  <a:schemeClr val="accent6"/>
                </a:solidFill>
                <a:latin typeface="Poppins"/>
                <a:ea typeface="Poppins"/>
                <a:cs typeface="Poppins"/>
                <a:sym typeface="Poppins"/>
              </a:rPr>
              <a:t>Data sent to hubs </a:t>
            </a:r>
            <a:endParaRPr b="0" i="0" sz="1700" u="none" cap="none" strike="noStrike">
              <a:solidFill>
                <a:schemeClr val="accent6"/>
              </a:solidFill>
              <a:latin typeface="Poppins"/>
              <a:ea typeface="Poppins"/>
              <a:cs typeface="Poppins"/>
              <a:sym typeface="Poppins"/>
            </a:endParaRPr>
          </a:p>
          <a:p>
            <a:pPr indent="-317500" lvl="1" marL="914400" marR="0" rtl="0" algn="l">
              <a:lnSpc>
                <a:spcPct val="145833"/>
              </a:lnSpc>
              <a:spcBef>
                <a:spcPts val="0"/>
              </a:spcBef>
              <a:spcAft>
                <a:spcPts val="0"/>
              </a:spcAft>
              <a:buClr>
                <a:schemeClr val="accent6"/>
              </a:buClr>
              <a:buSzPts val="1000"/>
              <a:buFont typeface="Poppins"/>
              <a:buChar char="○"/>
            </a:pPr>
            <a:r>
              <a:rPr b="0" i="0" lang="en" sz="1700" u="none" cap="none" strike="noStrike">
                <a:solidFill>
                  <a:schemeClr val="accent6"/>
                </a:solidFill>
                <a:latin typeface="Poppins"/>
                <a:ea typeface="Poppins"/>
                <a:cs typeface="Poppins"/>
                <a:sym typeface="Poppins"/>
              </a:rPr>
              <a:t>Forwarded using a mobile network</a:t>
            </a:r>
            <a:endParaRPr b="0" i="0" sz="1700" u="none" cap="none" strike="noStrike">
              <a:solidFill>
                <a:schemeClr val="accent6"/>
              </a:solidFill>
              <a:latin typeface="Poppins"/>
              <a:ea typeface="Poppins"/>
              <a:cs typeface="Poppins"/>
              <a:sym typeface="Poppins"/>
            </a:endParaRPr>
          </a:p>
          <a:p>
            <a:pPr indent="-317500" lvl="0" marL="457200" marR="0" rtl="0" algn="l">
              <a:lnSpc>
                <a:spcPct val="145833"/>
              </a:lnSpc>
              <a:spcBef>
                <a:spcPts val="0"/>
              </a:spcBef>
              <a:spcAft>
                <a:spcPts val="0"/>
              </a:spcAft>
              <a:buClr>
                <a:schemeClr val="accent6"/>
              </a:buClr>
              <a:buSzPts val="1000"/>
              <a:buFont typeface="Poppins"/>
              <a:buChar char="●"/>
            </a:pPr>
            <a:r>
              <a:rPr lang="en" sz="1700">
                <a:solidFill>
                  <a:schemeClr val="accent6"/>
                </a:solidFill>
                <a:latin typeface="Poppins"/>
                <a:ea typeface="Poppins"/>
                <a:cs typeface="Poppins"/>
                <a:sym typeface="Poppins"/>
              </a:rPr>
              <a:t>Unit of measurement: kWh</a:t>
            </a:r>
            <a:endParaRPr sz="1700">
              <a:solidFill>
                <a:schemeClr val="accent6"/>
              </a:solidFill>
              <a:latin typeface="Poppins"/>
              <a:ea typeface="Poppins"/>
              <a:cs typeface="Poppins"/>
              <a:sym typeface="Poppins"/>
            </a:endParaRPr>
          </a:p>
        </p:txBody>
      </p:sp>
      <p:pic>
        <p:nvPicPr>
          <p:cNvPr id="189" name="Google Shape;189;p31"/>
          <p:cNvPicPr preferRelativeResize="0"/>
          <p:nvPr/>
        </p:nvPicPr>
        <p:blipFill rotWithShape="1">
          <a:blip r:embed="rId3">
            <a:alphaModFix/>
          </a:blip>
          <a:srcRect b="7413" l="3756" r="15973" t="12341"/>
          <a:stretch/>
        </p:blipFill>
        <p:spPr>
          <a:xfrm>
            <a:off x="4880009" y="2264589"/>
            <a:ext cx="3667227" cy="1864478"/>
          </a:xfrm>
          <a:prstGeom prst="rect">
            <a:avLst/>
          </a:prstGeom>
          <a:noFill/>
          <a:ln>
            <a:noFill/>
          </a:ln>
          <a:effectLst>
            <a:outerShdw blurRad="57150" rotWithShape="0" algn="bl" dir="5400000" dist="19050">
              <a:srgbClr val="000000">
                <a:alpha val="54901"/>
              </a:srgbClr>
            </a:outerShdw>
            <a:reflection blurRad="0" dir="5400000" dist="38100" endA="0" endPos="33000" fadeDir="5400012" kx="0" rotWithShape="0" algn="bl" stA="50000" stPos="0" sy="-100000" ky="0"/>
          </a:effectLst>
        </p:spPr>
      </p:pic>
      <p:sp>
        <p:nvSpPr>
          <p:cNvPr id="190" name="Google Shape;190;p31"/>
          <p:cNvSpPr txBox="1"/>
          <p:nvPr/>
        </p:nvSpPr>
        <p:spPr>
          <a:xfrm>
            <a:off x="7554441" y="2936427"/>
            <a:ext cx="1089900" cy="29231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rPr lang="en" sz="700">
                <a:solidFill>
                  <a:schemeClr val="accent6"/>
                </a:solidFill>
                <a:latin typeface="Poppins"/>
                <a:ea typeface="Poppins"/>
                <a:cs typeface="Poppins"/>
                <a:sym typeface="Poppins"/>
              </a:rPr>
              <a:t>Source: Caruna Oy</a:t>
            </a:r>
            <a:endParaRPr sz="700">
              <a:solidFill>
                <a:schemeClr val="accent6"/>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p:nvPr/>
        </p:nvSpPr>
        <p:spPr>
          <a:xfrm>
            <a:off x="441377" y="596316"/>
            <a:ext cx="4108600" cy="1152587"/>
          </a:xfrm>
          <a:prstGeom prst="rect">
            <a:avLst/>
          </a:prstGeom>
          <a:solidFill>
            <a:schemeClr val="lt1">
              <a:alpha val="14509"/>
            </a:schemeClr>
          </a:solidFill>
          <a:ln>
            <a:noFill/>
          </a:ln>
          <a:effectLst>
            <a:reflection blurRad="0" dir="5400000" dist="38100" endA="0" endPos="4000" fadeDir="5400012" kx="0" rotWithShape="0" algn="bl" stPos="0" sy="-100000" ky="0"/>
          </a:effectLst>
        </p:spPr>
        <p:txBody>
          <a:bodyPr anchorCtr="0" anchor="ctr" bIns="34275" lIns="68575" spcFirstLastPara="1" rIns="68575" wrap="square" tIns="34275">
            <a:noAutofit/>
          </a:bodyPr>
          <a:lstStyle/>
          <a:p>
            <a:pPr indent="0" lvl="0" marL="0" marR="0" rtl="0" algn="l">
              <a:lnSpc>
                <a:spcPct val="115000"/>
              </a:lnSpc>
              <a:spcBef>
                <a:spcPts val="0"/>
              </a:spcBef>
              <a:spcAft>
                <a:spcPts val="0"/>
              </a:spcAft>
              <a:buNone/>
            </a:pPr>
            <a:r>
              <a:t/>
            </a:r>
            <a:endParaRPr sz="1800">
              <a:solidFill>
                <a:schemeClr val="accent6"/>
              </a:solidFill>
              <a:latin typeface="Poppins"/>
              <a:ea typeface="Poppins"/>
              <a:cs typeface="Poppins"/>
              <a:sym typeface="Poppins"/>
            </a:endParaRPr>
          </a:p>
        </p:txBody>
      </p:sp>
      <p:pic>
        <p:nvPicPr>
          <p:cNvPr id="196" name="Google Shape;196;p32"/>
          <p:cNvPicPr preferRelativeResize="0"/>
          <p:nvPr/>
        </p:nvPicPr>
        <p:blipFill rotWithShape="1">
          <a:blip r:embed="rId3">
            <a:alphaModFix/>
          </a:blip>
          <a:srcRect b="0" l="0" r="0" t="0"/>
          <a:stretch/>
        </p:blipFill>
        <p:spPr>
          <a:xfrm>
            <a:off x="4740598" y="1357994"/>
            <a:ext cx="4046357" cy="1670549"/>
          </a:xfrm>
          <a:prstGeom prst="rect">
            <a:avLst/>
          </a:prstGeom>
          <a:noFill/>
          <a:ln>
            <a:noFill/>
          </a:ln>
          <a:effectLst>
            <a:outerShdw blurRad="57150" rotWithShape="0" algn="bl" dir="5400000" dist="19050">
              <a:srgbClr val="000000">
                <a:alpha val="49803"/>
              </a:srgbClr>
            </a:outerShdw>
            <a:reflection blurRad="0" dir="5400000" dist="38100" endA="0" endPos="11000" fadeDir="5400012" kx="0" rotWithShape="0" algn="bl" stA="21000" stPos="0" sy="-100000" ky="0"/>
          </a:effectLst>
        </p:spPr>
      </p:pic>
      <p:pic>
        <p:nvPicPr>
          <p:cNvPr id="197" name="Google Shape;197;p32"/>
          <p:cNvPicPr preferRelativeResize="0"/>
          <p:nvPr/>
        </p:nvPicPr>
        <p:blipFill rotWithShape="1">
          <a:blip r:embed="rId4">
            <a:alphaModFix/>
          </a:blip>
          <a:srcRect b="0" l="0" r="22148" t="4104"/>
          <a:stretch/>
        </p:blipFill>
        <p:spPr>
          <a:xfrm>
            <a:off x="441375" y="1964975"/>
            <a:ext cx="4108602" cy="2607251"/>
          </a:xfrm>
          <a:prstGeom prst="rect">
            <a:avLst/>
          </a:prstGeom>
          <a:noFill/>
          <a:ln>
            <a:noFill/>
          </a:ln>
          <a:effectLst>
            <a:outerShdw blurRad="57150" rotWithShape="0" algn="bl" dir="5400000" dist="19050">
              <a:srgbClr val="000000">
                <a:alpha val="49803"/>
              </a:srgbClr>
            </a:outerShdw>
            <a:reflection blurRad="0" dir="5400000" dist="38100" endA="0" endPos="10000" fadeDir="5400012" kx="0" rotWithShape="0" algn="bl" stA="25000" stPos="0" sy="-100000" ky="0"/>
          </a:effectLst>
        </p:spPr>
      </p:pic>
      <p:sp>
        <p:nvSpPr>
          <p:cNvPr id="198" name="Google Shape;198;p32"/>
          <p:cNvSpPr txBox="1"/>
          <p:nvPr/>
        </p:nvSpPr>
        <p:spPr>
          <a:xfrm>
            <a:off x="441375" y="644200"/>
            <a:ext cx="4046400" cy="1075200"/>
          </a:xfrm>
          <a:prstGeom prst="rect">
            <a:avLst/>
          </a:prstGeom>
          <a:noFill/>
          <a:ln>
            <a:noFill/>
          </a:ln>
        </p:spPr>
        <p:txBody>
          <a:bodyPr anchorCtr="0" anchor="t" bIns="91425" lIns="91425" spcFirstLastPara="1" rIns="91425" wrap="square" tIns="91425">
            <a:spAutoFit/>
          </a:bodyPr>
          <a:lstStyle/>
          <a:p>
            <a:pPr indent="-215900" lvl="0" marL="355600" marR="0" rtl="0" algn="l">
              <a:lnSpc>
                <a:spcPct val="115000"/>
              </a:lnSpc>
              <a:spcBef>
                <a:spcPts val="0"/>
              </a:spcBef>
              <a:spcAft>
                <a:spcPts val="0"/>
              </a:spcAft>
              <a:buClr>
                <a:schemeClr val="accent6"/>
              </a:buClr>
              <a:buSzPts val="1000"/>
              <a:buFont typeface="Noto Sans Symbols"/>
              <a:buChar char="●"/>
            </a:pPr>
            <a:r>
              <a:rPr lang="en" sz="1300">
                <a:solidFill>
                  <a:srgbClr val="76A5AF"/>
                </a:solidFill>
                <a:latin typeface="Poppins"/>
                <a:ea typeface="Poppins"/>
                <a:cs typeface="Poppins"/>
                <a:sym typeface="Poppins"/>
              </a:rPr>
              <a:t>Measurements taken: 1.1.2021 - 3.11.2022</a:t>
            </a:r>
            <a:endParaRPr sz="1300">
              <a:solidFill>
                <a:srgbClr val="76A5AF"/>
              </a:solidFill>
              <a:latin typeface="Poppins"/>
              <a:ea typeface="Poppins"/>
              <a:cs typeface="Poppins"/>
              <a:sym typeface="Poppins"/>
            </a:endParaRPr>
          </a:p>
          <a:p>
            <a:pPr indent="-215900" lvl="0" marL="355600" marR="0" rtl="0" algn="l">
              <a:lnSpc>
                <a:spcPct val="115000"/>
              </a:lnSpc>
              <a:spcBef>
                <a:spcPts val="0"/>
              </a:spcBef>
              <a:spcAft>
                <a:spcPts val="0"/>
              </a:spcAft>
              <a:buClr>
                <a:schemeClr val="accent6"/>
              </a:buClr>
              <a:buSzPts val="1000"/>
              <a:buFont typeface="Noto Sans Symbols"/>
              <a:buChar char="●"/>
            </a:pPr>
            <a:r>
              <a:rPr lang="en" sz="1300">
                <a:solidFill>
                  <a:srgbClr val="76A5AF"/>
                </a:solidFill>
                <a:latin typeface="Poppins"/>
                <a:ea typeface="Poppins"/>
                <a:cs typeface="Poppins"/>
                <a:sym typeface="Poppins"/>
              </a:rPr>
              <a:t>Hourly consumption readings</a:t>
            </a:r>
            <a:endParaRPr sz="1300">
              <a:solidFill>
                <a:srgbClr val="76A5AF"/>
              </a:solidFill>
              <a:latin typeface="Poppins"/>
              <a:ea typeface="Poppins"/>
              <a:cs typeface="Poppins"/>
              <a:sym typeface="Poppins"/>
            </a:endParaRPr>
          </a:p>
          <a:p>
            <a:pPr indent="-215900" lvl="0" marL="355600" marR="0" rtl="0" algn="l">
              <a:lnSpc>
                <a:spcPct val="115000"/>
              </a:lnSpc>
              <a:spcBef>
                <a:spcPts val="0"/>
              </a:spcBef>
              <a:spcAft>
                <a:spcPts val="0"/>
              </a:spcAft>
              <a:buClr>
                <a:schemeClr val="accent6"/>
              </a:buClr>
              <a:buSzPts val="1000"/>
              <a:buFont typeface="Noto Sans Symbols"/>
              <a:buChar char="●"/>
            </a:pPr>
            <a:r>
              <a:rPr lang="en" sz="1300">
                <a:solidFill>
                  <a:srgbClr val="76A5AF"/>
                </a:solidFill>
                <a:latin typeface="Poppins"/>
                <a:ea typeface="Poppins"/>
                <a:cs typeface="Poppins"/>
                <a:sym typeface="Poppins"/>
              </a:rPr>
              <a:t>Used for visualizations of past consumption</a:t>
            </a:r>
            <a:endParaRPr sz="1300">
              <a:solidFill>
                <a:srgbClr val="76A5AF"/>
              </a:solidFill>
              <a:latin typeface="Poppins"/>
              <a:ea typeface="Poppins"/>
              <a:cs typeface="Poppins"/>
              <a:sym typeface="Poppins"/>
            </a:endParaRPr>
          </a:p>
        </p:txBody>
      </p:sp>
      <p:sp>
        <p:nvSpPr>
          <p:cNvPr id="199" name="Google Shape;199;p32"/>
          <p:cNvSpPr/>
          <p:nvPr/>
        </p:nvSpPr>
        <p:spPr>
          <a:xfrm>
            <a:off x="4738325" y="3291574"/>
            <a:ext cx="4050900" cy="1280700"/>
          </a:xfrm>
          <a:prstGeom prst="rect">
            <a:avLst/>
          </a:prstGeom>
          <a:solidFill>
            <a:schemeClr val="lt1">
              <a:alpha val="14509"/>
            </a:schemeClr>
          </a:solidFill>
          <a:ln>
            <a:noFill/>
          </a:ln>
          <a:effectLst>
            <a:reflection blurRad="0" dir="5400000" dist="38100" endA="0" endPos="4000" fadeDir="5400012" kx="0" rotWithShape="0" algn="bl" stPos="0" sy="-100000" ky="0"/>
          </a:effectLst>
        </p:spPr>
        <p:txBody>
          <a:bodyPr anchorCtr="0" anchor="ctr" bIns="34275" lIns="68575" spcFirstLastPara="1" rIns="68575" wrap="square" tIns="34275">
            <a:noAutofit/>
          </a:bodyPr>
          <a:lstStyle/>
          <a:p>
            <a:pPr indent="0" lvl="0" marL="0" marR="0" rtl="0" algn="l">
              <a:lnSpc>
                <a:spcPct val="115000"/>
              </a:lnSpc>
              <a:spcBef>
                <a:spcPts val="0"/>
              </a:spcBef>
              <a:spcAft>
                <a:spcPts val="0"/>
              </a:spcAft>
              <a:buNone/>
            </a:pPr>
            <a:r>
              <a:t/>
            </a:r>
            <a:endParaRPr sz="1800">
              <a:solidFill>
                <a:schemeClr val="accent6"/>
              </a:solidFill>
              <a:latin typeface="Poppins"/>
              <a:ea typeface="Poppins"/>
              <a:cs typeface="Poppins"/>
              <a:sym typeface="Poppins"/>
            </a:endParaRPr>
          </a:p>
        </p:txBody>
      </p:sp>
      <p:sp>
        <p:nvSpPr>
          <p:cNvPr id="200" name="Google Shape;200;p32"/>
          <p:cNvSpPr txBox="1"/>
          <p:nvPr/>
        </p:nvSpPr>
        <p:spPr>
          <a:xfrm>
            <a:off x="4634966" y="3373477"/>
            <a:ext cx="4257600" cy="1104695"/>
          </a:xfrm>
          <a:prstGeom prst="rect">
            <a:avLst/>
          </a:prstGeom>
          <a:noFill/>
          <a:ln>
            <a:noFill/>
          </a:ln>
        </p:spPr>
        <p:txBody>
          <a:bodyPr anchorCtr="0" anchor="t" bIns="91425" lIns="91425" spcFirstLastPara="1" rIns="91425" wrap="square" tIns="91425">
            <a:spAutoFit/>
          </a:bodyPr>
          <a:lstStyle/>
          <a:p>
            <a:pPr indent="-215900" lvl="0" marL="355600" marR="0" rtl="0" algn="l">
              <a:lnSpc>
                <a:spcPct val="115000"/>
              </a:lnSpc>
              <a:spcBef>
                <a:spcPts val="0"/>
              </a:spcBef>
              <a:spcAft>
                <a:spcPts val="0"/>
              </a:spcAft>
              <a:buClr>
                <a:schemeClr val="accent6"/>
              </a:buClr>
              <a:buSzPts val="1000"/>
              <a:buFont typeface="Noto Sans Symbols"/>
              <a:buChar char="●"/>
            </a:pPr>
            <a:r>
              <a:rPr lang="en" sz="1300">
                <a:solidFill>
                  <a:schemeClr val="accent6"/>
                </a:solidFill>
                <a:latin typeface="Poppins"/>
                <a:ea typeface="Poppins"/>
                <a:cs typeface="Poppins"/>
                <a:sym typeface="Poppins"/>
              </a:rPr>
              <a:t>Measurements taken: 12.12.2014 - 5.11.2022</a:t>
            </a:r>
            <a:endParaRPr sz="1300">
              <a:solidFill>
                <a:schemeClr val="accent6"/>
              </a:solidFill>
              <a:latin typeface="Poppins"/>
              <a:ea typeface="Poppins"/>
              <a:cs typeface="Poppins"/>
              <a:sym typeface="Poppins"/>
            </a:endParaRPr>
          </a:p>
          <a:p>
            <a:pPr indent="-215900" lvl="0" marL="355600" marR="0" rtl="0" algn="l">
              <a:lnSpc>
                <a:spcPct val="115000"/>
              </a:lnSpc>
              <a:spcBef>
                <a:spcPts val="0"/>
              </a:spcBef>
              <a:spcAft>
                <a:spcPts val="0"/>
              </a:spcAft>
              <a:buClr>
                <a:schemeClr val="accent6"/>
              </a:buClr>
              <a:buSzPts val="1000"/>
              <a:buFont typeface="Noto Sans Symbols"/>
              <a:buChar char="●"/>
            </a:pPr>
            <a:r>
              <a:rPr lang="en" sz="1300">
                <a:solidFill>
                  <a:schemeClr val="accent6"/>
                </a:solidFill>
                <a:latin typeface="Poppins"/>
                <a:ea typeface="Poppins"/>
                <a:cs typeface="Poppins"/>
                <a:sym typeface="Poppins"/>
              </a:rPr>
              <a:t>Daily consumption readings</a:t>
            </a:r>
            <a:endParaRPr sz="1300">
              <a:solidFill>
                <a:schemeClr val="accent6"/>
              </a:solidFill>
              <a:latin typeface="Poppins"/>
              <a:ea typeface="Poppins"/>
              <a:cs typeface="Poppins"/>
              <a:sym typeface="Poppins"/>
            </a:endParaRPr>
          </a:p>
          <a:p>
            <a:pPr indent="-215900" lvl="0" marL="355600" marR="0" rtl="0" algn="l">
              <a:lnSpc>
                <a:spcPct val="115000"/>
              </a:lnSpc>
              <a:spcBef>
                <a:spcPts val="0"/>
              </a:spcBef>
              <a:spcAft>
                <a:spcPts val="0"/>
              </a:spcAft>
              <a:buClr>
                <a:schemeClr val="accent6"/>
              </a:buClr>
              <a:buSzPts val="1000"/>
              <a:buFont typeface="Noto Sans Symbols"/>
              <a:buChar char="●"/>
            </a:pPr>
            <a:r>
              <a:rPr lang="en" sz="1300">
                <a:solidFill>
                  <a:schemeClr val="accent6"/>
                </a:solidFill>
                <a:latin typeface="Poppins"/>
                <a:ea typeface="Poppins"/>
                <a:cs typeface="Poppins"/>
                <a:sym typeface="Poppins"/>
              </a:rPr>
              <a:t>Used for prediction of future electricity consumption</a:t>
            </a:r>
            <a:endParaRPr sz="1300">
              <a:solidFill>
                <a:schemeClr val="accent6"/>
              </a:solidFill>
              <a:latin typeface="Poppins"/>
              <a:ea typeface="Poppins"/>
              <a:cs typeface="Poppins"/>
              <a:sym typeface="Poppins"/>
            </a:endParaRPr>
          </a:p>
        </p:txBody>
      </p:sp>
      <p:sp>
        <p:nvSpPr>
          <p:cNvPr id="201" name="Google Shape;201;p32"/>
          <p:cNvSpPr txBox="1"/>
          <p:nvPr/>
        </p:nvSpPr>
        <p:spPr>
          <a:xfrm>
            <a:off x="4738328" y="571282"/>
            <a:ext cx="1926600" cy="661642"/>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rPr b="1" i="1" lang="en" sz="3100">
                <a:solidFill>
                  <a:srgbClr val="6AA84F"/>
                </a:solidFill>
                <a:latin typeface="Bebas Neue"/>
                <a:ea typeface="Bebas Neue"/>
                <a:cs typeface="Bebas Neue"/>
                <a:sym typeface="Bebas Neue"/>
              </a:rPr>
              <a:t>DATA</a:t>
            </a:r>
            <a:r>
              <a:rPr b="1" i="1" lang="en" sz="3100">
                <a:solidFill>
                  <a:srgbClr val="76A5AF"/>
                </a:solidFill>
                <a:latin typeface="Bebas Neue"/>
                <a:ea typeface="Bebas Neue"/>
                <a:cs typeface="Bebas Neue"/>
                <a:sym typeface="Bebas Neue"/>
              </a:rPr>
              <a:t>SETS</a:t>
            </a:r>
            <a:endParaRPr b="1" i="1" sz="3100">
              <a:solidFill>
                <a:srgbClr val="76A5AF"/>
              </a:solidFill>
              <a:latin typeface="Bebas Neue"/>
              <a:ea typeface="Bebas Neue"/>
              <a:cs typeface="Bebas Neue"/>
              <a:sym typeface="Bebas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p:nvPr/>
        </p:nvSpPr>
        <p:spPr>
          <a:xfrm>
            <a:off x="595066" y="1395676"/>
            <a:ext cx="2247300" cy="1066800"/>
          </a:xfrm>
          <a:prstGeom prst="homePlate">
            <a:avLst>
              <a:gd fmla="val 50000" name="adj"/>
            </a:avLst>
          </a:prstGeom>
          <a:solidFill>
            <a:srgbClr val="76A5A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i="1" lang="en" sz="2200">
                <a:solidFill>
                  <a:schemeClr val="lt1"/>
                </a:solidFill>
                <a:latin typeface="Bebas Neue"/>
                <a:ea typeface="Bebas Neue"/>
                <a:cs typeface="Bebas Neue"/>
                <a:sym typeface="Bebas Neue"/>
              </a:rPr>
              <a:t>Data </a:t>
            </a:r>
            <a:endParaRPr i="1" sz="2200">
              <a:solidFill>
                <a:schemeClr val="lt1"/>
              </a:solidFill>
              <a:latin typeface="Bebas Neue"/>
              <a:ea typeface="Bebas Neue"/>
              <a:cs typeface="Bebas Neue"/>
              <a:sym typeface="Bebas Neue"/>
            </a:endParaRPr>
          </a:p>
          <a:p>
            <a:pPr indent="0" lvl="0" marL="0" marR="0" rtl="0" algn="ctr">
              <a:spcBef>
                <a:spcPts val="0"/>
              </a:spcBef>
              <a:spcAft>
                <a:spcPts val="0"/>
              </a:spcAft>
              <a:buNone/>
            </a:pPr>
            <a:r>
              <a:rPr i="1" lang="en" sz="2200">
                <a:solidFill>
                  <a:schemeClr val="lt1"/>
                </a:solidFill>
                <a:latin typeface="Bebas Neue"/>
                <a:ea typeface="Bebas Neue"/>
                <a:cs typeface="Bebas Neue"/>
                <a:sym typeface="Bebas Neue"/>
              </a:rPr>
              <a:t>Collection</a:t>
            </a:r>
            <a:endParaRPr i="1" sz="2200">
              <a:solidFill>
                <a:schemeClr val="lt1"/>
              </a:solidFill>
              <a:latin typeface="Bebas Neue"/>
              <a:ea typeface="Bebas Neue"/>
              <a:cs typeface="Bebas Neue"/>
              <a:sym typeface="Bebas Neue"/>
            </a:endParaRPr>
          </a:p>
        </p:txBody>
      </p:sp>
      <p:sp>
        <p:nvSpPr>
          <p:cNvPr id="207" name="Google Shape;207;p33"/>
          <p:cNvSpPr/>
          <p:nvPr/>
        </p:nvSpPr>
        <p:spPr>
          <a:xfrm>
            <a:off x="2563979" y="1395676"/>
            <a:ext cx="2247300" cy="1066800"/>
          </a:xfrm>
          <a:prstGeom prst="chevron">
            <a:avLst>
              <a:gd fmla="val 50000" name="adj"/>
            </a:avLst>
          </a:prstGeom>
          <a:solidFill>
            <a:srgbClr val="93C47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b="1" i="1" sz="1800">
              <a:solidFill>
                <a:srgbClr val="1C2823"/>
              </a:solidFill>
              <a:latin typeface="Bebas Neue"/>
              <a:ea typeface="Bebas Neue"/>
              <a:cs typeface="Bebas Neue"/>
              <a:sym typeface="Bebas Neue"/>
            </a:endParaRPr>
          </a:p>
          <a:p>
            <a:pPr indent="0" lvl="0" marL="0" marR="0" rtl="0" algn="l">
              <a:spcBef>
                <a:spcPts val="0"/>
              </a:spcBef>
              <a:spcAft>
                <a:spcPts val="0"/>
              </a:spcAft>
              <a:buNone/>
            </a:pPr>
            <a:r>
              <a:t/>
            </a:r>
            <a:endParaRPr b="1" i="1" sz="1800">
              <a:solidFill>
                <a:srgbClr val="1C2823"/>
              </a:solidFill>
              <a:latin typeface="Bebas Neue"/>
              <a:ea typeface="Bebas Neue"/>
              <a:cs typeface="Bebas Neue"/>
              <a:sym typeface="Bebas Neue"/>
            </a:endParaRPr>
          </a:p>
          <a:p>
            <a:pPr indent="0" lvl="0" marL="0" marR="0" rtl="0" algn="ctr">
              <a:spcBef>
                <a:spcPts val="0"/>
              </a:spcBef>
              <a:spcAft>
                <a:spcPts val="0"/>
              </a:spcAft>
              <a:buNone/>
            </a:pPr>
            <a:r>
              <a:rPr i="1" lang="en" sz="2200">
                <a:solidFill>
                  <a:schemeClr val="lt1"/>
                </a:solidFill>
                <a:latin typeface="Bebas Neue"/>
                <a:ea typeface="Bebas Neue"/>
                <a:cs typeface="Bebas Neue"/>
                <a:sym typeface="Bebas Neue"/>
              </a:rPr>
              <a:t>Data Cleaning</a:t>
            </a:r>
            <a:endParaRPr i="1" sz="1400">
              <a:solidFill>
                <a:srgbClr val="1C2823"/>
              </a:solidFill>
              <a:latin typeface="Bebas Neue"/>
              <a:ea typeface="Bebas Neue"/>
              <a:cs typeface="Bebas Neue"/>
              <a:sym typeface="Bebas Neue"/>
            </a:endParaRPr>
          </a:p>
          <a:p>
            <a:pPr indent="0" lvl="0" marL="0" marR="0" rtl="0" algn="ctr">
              <a:spcBef>
                <a:spcPts val="0"/>
              </a:spcBef>
              <a:spcAft>
                <a:spcPts val="0"/>
              </a:spcAft>
              <a:buNone/>
            </a:pPr>
            <a:r>
              <a:t/>
            </a:r>
            <a:endParaRPr b="1" i="1" sz="1800">
              <a:solidFill>
                <a:srgbClr val="1C2823"/>
              </a:solidFill>
              <a:latin typeface="Bebas Neue"/>
              <a:ea typeface="Bebas Neue"/>
              <a:cs typeface="Bebas Neue"/>
              <a:sym typeface="Bebas Neue"/>
            </a:endParaRPr>
          </a:p>
          <a:p>
            <a:pPr indent="0" lvl="0" marL="0" marR="0" rtl="0" algn="ctr">
              <a:spcBef>
                <a:spcPts val="0"/>
              </a:spcBef>
              <a:spcAft>
                <a:spcPts val="0"/>
              </a:spcAft>
              <a:buNone/>
            </a:pPr>
            <a:r>
              <a:t/>
            </a:r>
            <a:endParaRPr b="1" i="1" sz="1800">
              <a:solidFill>
                <a:srgbClr val="1C2823"/>
              </a:solidFill>
              <a:latin typeface="Bebas Neue"/>
              <a:ea typeface="Bebas Neue"/>
              <a:cs typeface="Bebas Neue"/>
              <a:sym typeface="Bebas Neue"/>
            </a:endParaRPr>
          </a:p>
        </p:txBody>
      </p:sp>
      <p:sp>
        <p:nvSpPr>
          <p:cNvPr id="208" name="Google Shape;208;p33"/>
          <p:cNvSpPr/>
          <p:nvPr/>
        </p:nvSpPr>
        <p:spPr>
          <a:xfrm>
            <a:off x="4532893" y="1395676"/>
            <a:ext cx="2247300" cy="1066800"/>
          </a:xfrm>
          <a:prstGeom prst="chevron">
            <a:avLst>
              <a:gd fmla="val 50000" name="adj"/>
            </a:avLst>
          </a:prstGeom>
          <a:solidFill>
            <a:srgbClr val="76A5A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i="1" lang="en" sz="1800">
                <a:solidFill>
                  <a:schemeClr val="lt1"/>
                </a:solidFill>
                <a:latin typeface="Bebas Neue"/>
                <a:ea typeface="Bebas Neue"/>
                <a:cs typeface="Bebas Neue"/>
                <a:sym typeface="Bebas Neue"/>
              </a:rPr>
              <a:t>Construction </a:t>
            </a:r>
            <a:endParaRPr i="1" sz="1800">
              <a:solidFill>
                <a:schemeClr val="lt1"/>
              </a:solidFill>
              <a:latin typeface="Bebas Neue"/>
              <a:ea typeface="Bebas Neue"/>
              <a:cs typeface="Bebas Neue"/>
              <a:sym typeface="Bebas Neue"/>
            </a:endParaRPr>
          </a:p>
          <a:p>
            <a:pPr indent="0" lvl="0" marL="0" marR="0" rtl="0" algn="ctr">
              <a:spcBef>
                <a:spcPts val="0"/>
              </a:spcBef>
              <a:spcAft>
                <a:spcPts val="0"/>
              </a:spcAft>
              <a:buNone/>
            </a:pPr>
            <a:r>
              <a:rPr i="1" lang="en" sz="1800">
                <a:solidFill>
                  <a:schemeClr val="lt1"/>
                </a:solidFill>
                <a:latin typeface="Bebas Neue"/>
                <a:ea typeface="Bebas Neue"/>
                <a:cs typeface="Bebas Neue"/>
                <a:sym typeface="Bebas Neue"/>
              </a:rPr>
              <a:t>of Fourier</a:t>
            </a:r>
            <a:endParaRPr i="1" sz="1800">
              <a:solidFill>
                <a:schemeClr val="lt1"/>
              </a:solidFill>
              <a:latin typeface="Bebas Neue"/>
              <a:ea typeface="Bebas Neue"/>
              <a:cs typeface="Bebas Neue"/>
              <a:sym typeface="Bebas Neue"/>
            </a:endParaRPr>
          </a:p>
          <a:p>
            <a:pPr indent="0" lvl="0" marL="0" marR="0" rtl="0" algn="ctr">
              <a:spcBef>
                <a:spcPts val="0"/>
              </a:spcBef>
              <a:spcAft>
                <a:spcPts val="0"/>
              </a:spcAft>
              <a:buNone/>
            </a:pPr>
            <a:r>
              <a:rPr i="1" lang="en" sz="1800">
                <a:solidFill>
                  <a:schemeClr val="lt1"/>
                </a:solidFill>
                <a:latin typeface="Bebas Neue"/>
                <a:ea typeface="Bebas Neue"/>
                <a:cs typeface="Bebas Neue"/>
                <a:sym typeface="Bebas Neue"/>
              </a:rPr>
              <a:t>model</a:t>
            </a:r>
            <a:endParaRPr i="1" sz="1000">
              <a:solidFill>
                <a:srgbClr val="1C2823"/>
              </a:solidFill>
              <a:latin typeface="Bebas Neue"/>
              <a:ea typeface="Bebas Neue"/>
              <a:cs typeface="Bebas Neue"/>
              <a:sym typeface="Bebas Neue"/>
            </a:endParaRPr>
          </a:p>
        </p:txBody>
      </p:sp>
      <p:sp>
        <p:nvSpPr>
          <p:cNvPr id="209" name="Google Shape;209;p33"/>
          <p:cNvSpPr/>
          <p:nvPr/>
        </p:nvSpPr>
        <p:spPr>
          <a:xfrm>
            <a:off x="6476919" y="1395676"/>
            <a:ext cx="2100891" cy="1066800"/>
          </a:xfrm>
          <a:custGeom>
            <a:rect b="b" l="l" r="r" t="t"/>
            <a:pathLst>
              <a:path extrusionOk="0" h="1422400" w="2801188">
                <a:moveTo>
                  <a:pt x="0" y="0"/>
                </a:moveTo>
                <a:lnTo>
                  <a:pt x="2801188" y="0"/>
                </a:lnTo>
                <a:lnTo>
                  <a:pt x="2801188" y="1422400"/>
                </a:lnTo>
                <a:lnTo>
                  <a:pt x="0" y="1422400"/>
                </a:lnTo>
                <a:lnTo>
                  <a:pt x="711200" y="711200"/>
                </a:lnTo>
                <a:lnTo>
                  <a:pt x="0" y="0"/>
                </a:lnTo>
                <a:close/>
              </a:path>
            </a:pathLst>
          </a:custGeom>
          <a:solidFill>
            <a:srgbClr val="93C47D"/>
          </a:solidFill>
          <a:ln>
            <a:noFill/>
          </a:ln>
        </p:spPr>
        <p:txBody>
          <a:bodyPr anchorCtr="0" anchor="ctr" bIns="34275" lIns="486000" spcFirstLastPara="1" rIns="68575" wrap="square" tIns="34275">
            <a:noAutofit/>
          </a:bodyPr>
          <a:lstStyle/>
          <a:p>
            <a:pPr indent="0" lvl="0" marL="0" marR="0" rtl="0" algn="ctr">
              <a:spcBef>
                <a:spcPts val="0"/>
              </a:spcBef>
              <a:spcAft>
                <a:spcPts val="0"/>
              </a:spcAft>
              <a:buNone/>
            </a:pPr>
            <a:r>
              <a:rPr i="1" lang="en" sz="2200">
                <a:solidFill>
                  <a:schemeClr val="lt1"/>
                </a:solidFill>
                <a:latin typeface="Bebas Neue"/>
                <a:ea typeface="Bebas Neue"/>
                <a:cs typeface="Bebas Neue"/>
                <a:sym typeface="Bebas Neue"/>
              </a:rPr>
              <a:t>Prediction</a:t>
            </a:r>
            <a:endParaRPr i="1" sz="1800">
              <a:solidFill>
                <a:srgbClr val="1C2823"/>
              </a:solidFill>
              <a:latin typeface="Bebas Neue"/>
              <a:ea typeface="Bebas Neue"/>
              <a:cs typeface="Bebas Neue"/>
              <a:sym typeface="Bebas Neue"/>
            </a:endParaRPr>
          </a:p>
        </p:txBody>
      </p:sp>
      <p:sp>
        <p:nvSpPr>
          <p:cNvPr id="210" name="Google Shape;210;p33"/>
          <p:cNvSpPr/>
          <p:nvPr/>
        </p:nvSpPr>
        <p:spPr>
          <a:xfrm>
            <a:off x="580614" y="2609291"/>
            <a:ext cx="1647836" cy="1523400"/>
          </a:xfrm>
          <a:prstGeom prst="rect">
            <a:avLst/>
          </a:prstGeom>
          <a:noFill/>
          <a:ln>
            <a:noFill/>
          </a:ln>
        </p:spPr>
        <p:txBody>
          <a:bodyPr anchorCtr="0" anchor="t" bIns="34275" lIns="68575" spcFirstLastPara="1" rIns="68575" wrap="square" tIns="34275">
            <a:noAutofit/>
          </a:bodyPr>
          <a:lstStyle/>
          <a:p>
            <a:pPr indent="-215900" lvl="0" marL="215900" marR="0" rtl="0" algn="l">
              <a:spcBef>
                <a:spcPts val="0"/>
              </a:spcBef>
              <a:spcAft>
                <a:spcPts val="0"/>
              </a:spcAft>
              <a:buClr>
                <a:srgbClr val="93C47D"/>
              </a:buClr>
              <a:buSzPts val="1000"/>
              <a:buFont typeface="Noto Sans"/>
              <a:buChar char="▪"/>
            </a:pPr>
            <a:r>
              <a:rPr lang="en" sz="1300">
                <a:solidFill>
                  <a:schemeClr val="accent6"/>
                </a:solidFill>
                <a:latin typeface="Poppins"/>
                <a:ea typeface="Poppins"/>
                <a:cs typeface="Poppins"/>
                <a:sym typeface="Poppins"/>
              </a:rPr>
              <a:t>Obtain data  by recording and collecting the daily power consumption</a:t>
            </a:r>
            <a:endParaRPr sz="1300">
              <a:solidFill>
                <a:schemeClr val="accent6"/>
              </a:solidFill>
              <a:latin typeface="Poppins"/>
              <a:ea typeface="Poppins"/>
              <a:cs typeface="Poppins"/>
              <a:sym typeface="Poppins"/>
            </a:endParaRPr>
          </a:p>
        </p:txBody>
      </p:sp>
      <p:sp>
        <p:nvSpPr>
          <p:cNvPr id="211" name="Google Shape;211;p33"/>
          <p:cNvSpPr/>
          <p:nvPr/>
        </p:nvSpPr>
        <p:spPr>
          <a:xfrm>
            <a:off x="2286200" y="2609291"/>
            <a:ext cx="2478304" cy="2480700"/>
          </a:xfrm>
          <a:prstGeom prst="rect">
            <a:avLst/>
          </a:prstGeom>
          <a:noFill/>
          <a:ln>
            <a:noFill/>
          </a:ln>
        </p:spPr>
        <p:txBody>
          <a:bodyPr anchorCtr="0" anchor="t" bIns="34275" lIns="68575" spcFirstLastPara="1" rIns="68575" wrap="square" tIns="34275">
            <a:noAutofit/>
          </a:bodyPr>
          <a:lstStyle/>
          <a:p>
            <a:pPr indent="-215900" lvl="0" marL="215900" marR="0" rtl="0" algn="l">
              <a:spcBef>
                <a:spcPts val="0"/>
              </a:spcBef>
              <a:spcAft>
                <a:spcPts val="0"/>
              </a:spcAft>
              <a:buClr>
                <a:srgbClr val="76A5AF"/>
              </a:buClr>
              <a:buSzPts val="1000"/>
              <a:buFont typeface="Noto Sans"/>
              <a:buChar char="▪"/>
            </a:pPr>
            <a:r>
              <a:rPr lang="en" sz="1300">
                <a:solidFill>
                  <a:srgbClr val="76A5AF"/>
                </a:solidFill>
                <a:latin typeface="Poppins"/>
                <a:ea typeface="Poppins"/>
                <a:cs typeface="Poppins"/>
                <a:sym typeface="Poppins"/>
              </a:rPr>
              <a:t>Data repair by processing missing data and eliminating crippled data</a:t>
            </a:r>
            <a:endParaRPr sz="1100"/>
          </a:p>
          <a:p>
            <a:pPr indent="0" lvl="0" marL="0" marR="0" rtl="0" algn="l">
              <a:lnSpc>
                <a:spcPct val="57703"/>
              </a:lnSpc>
              <a:spcBef>
                <a:spcPts val="0"/>
              </a:spcBef>
              <a:spcAft>
                <a:spcPts val="0"/>
              </a:spcAft>
              <a:buNone/>
            </a:pPr>
            <a:r>
              <a:rPr lang="en" sz="1300">
                <a:solidFill>
                  <a:srgbClr val="76A5AF"/>
                </a:solidFill>
                <a:latin typeface="Poppins"/>
                <a:ea typeface="Poppins"/>
                <a:cs typeface="Poppins"/>
                <a:sym typeface="Poppins"/>
              </a:rPr>
              <a:t> </a:t>
            </a:r>
            <a:endParaRPr sz="1300">
              <a:solidFill>
                <a:srgbClr val="76A5AF"/>
              </a:solidFill>
              <a:latin typeface="Poppins"/>
              <a:ea typeface="Poppins"/>
              <a:cs typeface="Poppins"/>
              <a:sym typeface="Poppins"/>
            </a:endParaRPr>
          </a:p>
          <a:p>
            <a:pPr indent="-215900" lvl="0" marL="215900" marR="0" rtl="0" algn="l">
              <a:spcBef>
                <a:spcPts val="0"/>
              </a:spcBef>
              <a:spcAft>
                <a:spcPts val="0"/>
              </a:spcAft>
              <a:buClr>
                <a:srgbClr val="76A5AF"/>
              </a:buClr>
              <a:buSzPts val="1000"/>
              <a:buFont typeface="Noto Sans"/>
              <a:buChar char="▪"/>
            </a:pPr>
            <a:r>
              <a:rPr lang="en" sz="1300">
                <a:solidFill>
                  <a:srgbClr val="76A5AF"/>
                </a:solidFill>
                <a:latin typeface="Poppins"/>
                <a:ea typeface="Poppins"/>
                <a:cs typeface="Poppins"/>
                <a:sym typeface="Poppins"/>
              </a:rPr>
              <a:t>Dealing with duplicate data</a:t>
            </a:r>
            <a:endParaRPr sz="1100"/>
          </a:p>
          <a:p>
            <a:pPr indent="0" lvl="0" marL="0" marR="0" rtl="0" algn="l">
              <a:lnSpc>
                <a:spcPct val="57703"/>
              </a:lnSpc>
              <a:spcBef>
                <a:spcPts val="0"/>
              </a:spcBef>
              <a:spcAft>
                <a:spcPts val="0"/>
              </a:spcAft>
              <a:buNone/>
            </a:pPr>
            <a:r>
              <a:rPr lang="en" sz="1300">
                <a:solidFill>
                  <a:srgbClr val="76A5AF"/>
                </a:solidFill>
                <a:latin typeface="Poppins"/>
                <a:ea typeface="Poppins"/>
                <a:cs typeface="Poppins"/>
                <a:sym typeface="Poppins"/>
              </a:rPr>
              <a:t> </a:t>
            </a:r>
            <a:endParaRPr sz="1300">
              <a:solidFill>
                <a:srgbClr val="76A5AF"/>
              </a:solidFill>
              <a:latin typeface="Poppins"/>
              <a:ea typeface="Poppins"/>
              <a:cs typeface="Poppins"/>
              <a:sym typeface="Poppins"/>
            </a:endParaRPr>
          </a:p>
          <a:p>
            <a:pPr indent="-215900" lvl="0" marL="215900" marR="0" rtl="0" algn="l">
              <a:spcBef>
                <a:spcPts val="0"/>
              </a:spcBef>
              <a:spcAft>
                <a:spcPts val="0"/>
              </a:spcAft>
              <a:buClr>
                <a:srgbClr val="76A5AF"/>
              </a:buClr>
              <a:buSzPts val="1000"/>
              <a:buFont typeface="Noto Sans"/>
              <a:buChar char="▪"/>
            </a:pPr>
            <a:r>
              <a:rPr lang="en" sz="1300">
                <a:solidFill>
                  <a:srgbClr val="76A5AF"/>
                </a:solidFill>
                <a:latin typeface="Poppins"/>
                <a:ea typeface="Poppins"/>
                <a:cs typeface="Poppins"/>
                <a:sym typeface="Poppins"/>
              </a:rPr>
              <a:t>Handle erroneous and unusable data to organize data format</a:t>
            </a:r>
            <a:endParaRPr sz="1300">
              <a:solidFill>
                <a:srgbClr val="76A5AF"/>
              </a:solidFill>
              <a:latin typeface="Poppins"/>
              <a:ea typeface="Poppins"/>
              <a:cs typeface="Poppins"/>
              <a:sym typeface="Poppins"/>
            </a:endParaRPr>
          </a:p>
          <a:p>
            <a:pPr indent="0" lvl="0" marL="457200" marR="0" rtl="0" algn="l">
              <a:spcBef>
                <a:spcPts val="0"/>
              </a:spcBef>
              <a:spcAft>
                <a:spcPts val="0"/>
              </a:spcAft>
              <a:buNone/>
            </a:pPr>
            <a:r>
              <a:t/>
            </a:r>
            <a:endParaRPr sz="1300">
              <a:solidFill>
                <a:schemeClr val="lt1"/>
              </a:solidFill>
              <a:latin typeface="Poppins Light"/>
              <a:ea typeface="Poppins Light"/>
              <a:cs typeface="Poppins Light"/>
              <a:sym typeface="Poppins Light"/>
            </a:endParaRPr>
          </a:p>
        </p:txBody>
      </p:sp>
      <p:sp>
        <p:nvSpPr>
          <p:cNvPr id="212" name="Google Shape;212;p33"/>
          <p:cNvSpPr/>
          <p:nvPr/>
        </p:nvSpPr>
        <p:spPr>
          <a:xfrm>
            <a:off x="4715545" y="2609291"/>
            <a:ext cx="1968900" cy="1523400"/>
          </a:xfrm>
          <a:prstGeom prst="rect">
            <a:avLst/>
          </a:prstGeom>
          <a:noFill/>
          <a:ln>
            <a:noFill/>
          </a:ln>
        </p:spPr>
        <p:txBody>
          <a:bodyPr anchorCtr="0" anchor="t" bIns="34275" lIns="68575" spcFirstLastPara="1" rIns="68575" wrap="square" tIns="34275">
            <a:noAutofit/>
          </a:bodyPr>
          <a:lstStyle/>
          <a:p>
            <a:pPr indent="-215900" lvl="0" marL="215900" marR="0" rtl="0" algn="l">
              <a:spcBef>
                <a:spcPts val="0"/>
              </a:spcBef>
              <a:spcAft>
                <a:spcPts val="0"/>
              </a:spcAft>
              <a:buClr>
                <a:srgbClr val="93C47D"/>
              </a:buClr>
              <a:buSzPts val="1000"/>
              <a:buFont typeface="Noto Sans"/>
              <a:buChar char="▪"/>
            </a:pPr>
            <a:r>
              <a:rPr lang="en" sz="1300">
                <a:solidFill>
                  <a:schemeClr val="accent6"/>
                </a:solidFill>
                <a:latin typeface="Poppins"/>
                <a:ea typeface="Poppins"/>
                <a:cs typeface="Poppins"/>
                <a:sym typeface="Poppins"/>
              </a:rPr>
              <a:t>Construct Fourier fit models from the data </a:t>
            </a:r>
            <a:endParaRPr sz="1100"/>
          </a:p>
          <a:p>
            <a:pPr indent="0" lvl="0" marL="0" marR="0" rtl="0" algn="l">
              <a:lnSpc>
                <a:spcPct val="57703"/>
              </a:lnSpc>
              <a:spcBef>
                <a:spcPts val="0"/>
              </a:spcBef>
              <a:spcAft>
                <a:spcPts val="0"/>
              </a:spcAft>
              <a:buNone/>
            </a:pPr>
            <a:r>
              <a:rPr lang="en" sz="1300">
                <a:solidFill>
                  <a:schemeClr val="accent6"/>
                </a:solidFill>
                <a:latin typeface="Poppins"/>
                <a:ea typeface="Poppins"/>
                <a:cs typeface="Poppins"/>
                <a:sym typeface="Poppins"/>
              </a:rPr>
              <a:t> </a:t>
            </a:r>
            <a:endParaRPr sz="1300">
              <a:solidFill>
                <a:schemeClr val="accent6"/>
              </a:solidFill>
              <a:latin typeface="Poppins"/>
              <a:ea typeface="Poppins"/>
              <a:cs typeface="Poppins"/>
              <a:sym typeface="Poppins"/>
            </a:endParaRPr>
          </a:p>
          <a:p>
            <a:pPr indent="-215900" lvl="0" marL="215900" marR="0" rtl="0" algn="l">
              <a:spcBef>
                <a:spcPts val="0"/>
              </a:spcBef>
              <a:spcAft>
                <a:spcPts val="0"/>
              </a:spcAft>
              <a:buClr>
                <a:srgbClr val="93C47D"/>
              </a:buClr>
              <a:buSzPts val="1000"/>
              <a:buFont typeface="Noto Sans"/>
              <a:buChar char="▪"/>
            </a:pPr>
            <a:r>
              <a:rPr lang="en" sz="1300">
                <a:solidFill>
                  <a:schemeClr val="accent6"/>
                </a:solidFill>
                <a:latin typeface="Poppins"/>
                <a:ea typeface="Poppins"/>
                <a:cs typeface="Poppins"/>
                <a:sym typeface="Poppins"/>
              </a:rPr>
              <a:t>Adjust fitting parameters to improve accuracy of the model </a:t>
            </a:r>
            <a:endParaRPr sz="1300">
              <a:solidFill>
                <a:schemeClr val="accent6"/>
              </a:solidFill>
              <a:latin typeface="Poppins"/>
              <a:ea typeface="Poppins"/>
              <a:cs typeface="Poppins"/>
              <a:sym typeface="Poppins"/>
            </a:endParaRPr>
          </a:p>
          <a:p>
            <a:pPr indent="0" lvl="0" marL="0" marR="0" rtl="0" algn="l">
              <a:spcBef>
                <a:spcPts val="0"/>
              </a:spcBef>
              <a:spcAft>
                <a:spcPts val="0"/>
              </a:spcAft>
              <a:buNone/>
            </a:pPr>
            <a:r>
              <a:t/>
            </a:r>
            <a:endParaRPr sz="1300">
              <a:solidFill>
                <a:schemeClr val="lt1"/>
              </a:solidFill>
              <a:latin typeface="Poppins Light"/>
              <a:ea typeface="Poppins Light"/>
              <a:cs typeface="Poppins Light"/>
              <a:sym typeface="Poppins Light"/>
            </a:endParaRPr>
          </a:p>
        </p:txBody>
      </p:sp>
      <p:sp>
        <p:nvSpPr>
          <p:cNvPr id="213" name="Google Shape;213;p33"/>
          <p:cNvSpPr/>
          <p:nvPr/>
        </p:nvSpPr>
        <p:spPr>
          <a:xfrm>
            <a:off x="6720403" y="2609291"/>
            <a:ext cx="1785900" cy="1523400"/>
          </a:xfrm>
          <a:prstGeom prst="rect">
            <a:avLst/>
          </a:prstGeom>
          <a:noFill/>
          <a:ln>
            <a:noFill/>
          </a:ln>
        </p:spPr>
        <p:txBody>
          <a:bodyPr anchorCtr="0" anchor="t" bIns="34275" lIns="68575" spcFirstLastPara="1" rIns="68575" wrap="square" tIns="34275">
            <a:noAutofit/>
          </a:bodyPr>
          <a:lstStyle/>
          <a:p>
            <a:pPr indent="-215900" lvl="0" marL="215900" marR="0" rtl="0" algn="l">
              <a:spcBef>
                <a:spcPts val="0"/>
              </a:spcBef>
              <a:spcAft>
                <a:spcPts val="0"/>
              </a:spcAft>
              <a:buClr>
                <a:srgbClr val="76A5AF"/>
              </a:buClr>
              <a:buSzPts val="1000"/>
              <a:buFont typeface="Noto Sans"/>
              <a:buChar char="▪"/>
            </a:pPr>
            <a:r>
              <a:rPr lang="en" sz="1300">
                <a:solidFill>
                  <a:srgbClr val="76A5AF"/>
                </a:solidFill>
                <a:latin typeface="Poppins"/>
                <a:ea typeface="Poppins"/>
                <a:cs typeface="Poppins"/>
                <a:sym typeface="Poppins"/>
              </a:rPr>
              <a:t>Predicting the future daily electricity consumption of the customer to allow easy comparison to current usage</a:t>
            </a:r>
            <a:endParaRPr sz="1300">
              <a:solidFill>
                <a:srgbClr val="76A5AF"/>
              </a:solidFill>
              <a:latin typeface="Poppins"/>
              <a:ea typeface="Poppins"/>
              <a:cs typeface="Poppins"/>
              <a:sym typeface="Poppins"/>
            </a:endParaRPr>
          </a:p>
        </p:txBody>
      </p:sp>
      <p:sp>
        <p:nvSpPr>
          <p:cNvPr id="214" name="Google Shape;214;p33"/>
          <p:cNvSpPr txBox="1"/>
          <p:nvPr/>
        </p:nvSpPr>
        <p:spPr>
          <a:xfrm>
            <a:off x="602143" y="679988"/>
            <a:ext cx="5054400" cy="661642"/>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rPr b="1" i="1" lang="en" sz="3100">
                <a:solidFill>
                  <a:srgbClr val="6AA84F"/>
                </a:solidFill>
                <a:latin typeface="Bebas Neue"/>
                <a:ea typeface="Bebas Neue"/>
                <a:cs typeface="Bebas Neue"/>
                <a:sym typeface="Bebas Neue"/>
              </a:rPr>
              <a:t>Consumption</a:t>
            </a:r>
            <a:r>
              <a:rPr lang="en" sz="2400">
                <a:solidFill>
                  <a:schemeClr val="lt1"/>
                </a:solidFill>
                <a:latin typeface="Arial"/>
                <a:ea typeface="Arial"/>
                <a:cs typeface="Arial"/>
                <a:sym typeface="Arial"/>
              </a:rPr>
              <a:t> </a:t>
            </a:r>
            <a:r>
              <a:rPr b="1" i="1" lang="en" sz="3100">
                <a:solidFill>
                  <a:srgbClr val="76A5AF"/>
                </a:solidFill>
                <a:latin typeface="Bebas Neue"/>
                <a:ea typeface="Bebas Neue"/>
                <a:cs typeface="Bebas Neue"/>
                <a:sym typeface="Bebas Neue"/>
              </a:rPr>
              <a:t>Prediction</a:t>
            </a:r>
            <a:endParaRPr sz="2400">
              <a:solidFill>
                <a:srgbClr val="76A5A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nvSpPr>
        <p:spPr>
          <a:xfrm>
            <a:off x="5498877" y="936031"/>
            <a:ext cx="2992360" cy="607877"/>
          </a:xfrm>
          <a:prstGeom prst="rect">
            <a:avLst/>
          </a:prstGeom>
          <a:noFill/>
          <a:ln>
            <a:noFill/>
          </a:ln>
        </p:spPr>
        <p:txBody>
          <a:bodyPr anchorCtr="0" anchor="t" bIns="34275" lIns="68575" spcFirstLastPara="1" rIns="68575" wrap="square" tIns="34275">
            <a:spAutoFit/>
          </a:bodyPr>
          <a:lstStyle/>
          <a:p>
            <a:pPr indent="0" lvl="0" marL="152400" marR="0" rtl="0" algn="l">
              <a:spcBef>
                <a:spcPts val="0"/>
              </a:spcBef>
              <a:spcAft>
                <a:spcPts val="0"/>
              </a:spcAft>
              <a:buNone/>
            </a:pPr>
            <a:r>
              <a:rPr lang="en" sz="1100">
                <a:solidFill>
                  <a:srgbClr val="76A5AF"/>
                </a:solidFill>
                <a:latin typeface="Poppins"/>
                <a:ea typeface="Poppins"/>
                <a:cs typeface="Poppins"/>
                <a:sym typeface="Poppins"/>
              </a:rPr>
              <a:t>Data includes daily electricity consumption of the household from</a:t>
            </a:r>
            <a:r>
              <a:rPr lang="en" sz="1100">
                <a:solidFill>
                  <a:schemeClr val="lt1"/>
                </a:solidFill>
                <a:latin typeface="Poppins"/>
                <a:ea typeface="Poppins"/>
                <a:cs typeface="Poppins"/>
                <a:sym typeface="Poppins"/>
              </a:rPr>
              <a:t> </a:t>
            </a:r>
            <a:r>
              <a:rPr b="1" lang="en" sz="1300">
                <a:solidFill>
                  <a:srgbClr val="BE8E4E"/>
                </a:solidFill>
                <a:latin typeface="Poppins"/>
                <a:ea typeface="Poppins"/>
                <a:cs typeface="Poppins"/>
                <a:sym typeface="Poppins"/>
              </a:rPr>
              <a:t>2015-2022</a:t>
            </a:r>
            <a:endParaRPr b="1" sz="1300">
              <a:solidFill>
                <a:srgbClr val="BE8E4E"/>
              </a:solidFill>
              <a:latin typeface="Poppins"/>
              <a:ea typeface="Poppins"/>
              <a:cs typeface="Poppins"/>
              <a:sym typeface="Poppins"/>
            </a:endParaRPr>
          </a:p>
        </p:txBody>
      </p:sp>
      <p:sp>
        <p:nvSpPr>
          <p:cNvPr id="220" name="Google Shape;220;p34"/>
          <p:cNvSpPr/>
          <p:nvPr/>
        </p:nvSpPr>
        <p:spPr>
          <a:xfrm>
            <a:off x="5247857" y="565745"/>
            <a:ext cx="3494400" cy="300000"/>
          </a:xfrm>
          <a:prstGeom prst="rect">
            <a:avLst/>
          </a:prstGeom>
          <a:noFill/>
          <a:ln>
            <a:noFill/>
          </a:ln>
        </p:spPr>
        <p:txBody>
          <a:bodyPr anchorCtr="0" anchor="t" bIns="34275" lIns="68575" spcFirstLastPara="1" rIns="68575" wrap="square" tIns="34275">
            <a:noAutofit/>
          </a:bodyPr>
          <a:lstStyle/>
          <a:p>
            <a:pPr indent="0" lvl="0" marL="88900" marR="0" rtl="0" algn="l">
              <a:spcBef>
                <a:spcPts val="0"/>
              </a:spcBef>
              <a:spcAft>
                <a:spcPts val="0"/>
              </a:spcAft>
              <a:buNone/>
            </a:pPr>
            <a:r>
              <a:rPr b="1" i="1" lang="en" sz="2200">
                <a:solidFill>
                  <a:srgbClr val="6AA84F"/>
                </a:solidFill>
                <a:latin typeface="Bebas Neue"/>
                <a:ea typeface="Bebas Neue"/>
                <a:cs typeface="Bebas Neue"/>
                <a:sym typeface="Bebas Neue"/>
              </a:rPr>
              <a:t>1.    Data </a:t>
            </a:r>
            <a:r>
              <a:rPr b="1" i="1" lang="en" sz="2200">
                <a:solidFill>
                  <a:srgbClr val="76A5AF"/>
                </a:solidFill>
                <a:latin typeface="Bebas Neue"/>
                <a:ea typeface="Bebas Neue"/>
                <a:cs typeface="Bebas Neue"/>
                <a:sym typeface="Bebas Neue"/>
              </a:rPr>
              <a:t>Content</a:t>
            </a:r>
            <a:endParaRPr b="1" i="1" sz="2200">
              <a:solidFill>
                <a:srgbClr val="76A5AF"/>
              </a:solidFill>
              <a:latin typeface="Bebas Neue"/>
              <a:ea typeface="Bebas Neue"/>
              <a:cs typeface="Bebas Neue"/>
              <a:sym typeface="Bebas Neue"/>
            </a:endParaRPr>
          </a:p>
        </p:txBody>
      </p:sp>
      <p:sp>
        <p:nvSpPr>
          <p:cNvPr id="221" name="Google Shape;221;p34"/>
          <p:cNvSpPr txBox="1"/>
          <p:nvPr/>
        </p:nvSpPr>
        <p:spPr>
          <a:xfrm>
            <a:off x="5498877" y="1994295"/>
            <a:ext cx="3376500" cy="746520"/>
          </a:xfrm>
          <a:prstGeom prst="rect">
            <a:avLst/>
          </a:prstGeom>
          <a:noFill/>
          <a:ln>
            <a:noFill/>
          </a:ln>
        </p:spPr>
        <p:txBody>
          <a:bodyPr anchorCtr="0" anchor="t" bIns="34275" lIns="68575" spcFirstLastPara="1" rIns="68575" wrap="square" tIns="34275">
            <a:spAutoFit/>
          </a:bodyPr>
          <a:lstStyle/>
          <a:p>
            <a:pPr indent="-203200" lvl="0" marL="368300" marR="0" rtl="0" algn="l">
              <a:spcBef>
                <a:spcPts val="0"/>
              </a:spcBef>
              <a:spcAft>
                <a:spcPts val="0"/>
              </a:spcAft>
              <a:buClr>
                <a:schemeClr val="lt1"/>
              </a:buClr>
              <a:buSzPts val="800"/>
              <a:buFont typeface="Noto Sans Symbols"/>
              <a:buChar char="●"/>
            </a:pPr>
            <a:r>
              <a:rPr lang="en" sz="1100">
                <a:solidFill>
                  <a:srgbClr val="76A5AF"/>
                </a:solidFill>
                <a:latin typeface="Poppins"/>
                <a:ea typeface="Poppins"/>
                <a:cs typeface="Poppins"/>
                <a:sym typeface="Poppins"/>
              </a:rPr>
              <a:t>  SSE: 1.146e+04</a:t>
            </a:r>
            <a:endParaRPr sz="1100">
              <a:solidFill>
                <a:srgbClr val="76A5AF"/>
              </a:solidFill>
              <a:latin typeface="Poppins"/>
              <a:ea typeface="Poppins"/>
              <a:cs typeface="Poppins"/>
              <a:sym typeface="Poppins"/>
            </a:endParaRPr>
          </a:p>
          <a:p>
            <a:pPr indent="-203200" lvl="0" marL="368300" marR="0" rtl="0" algn="l">
              <a:spcBef>
                <a:spcPts val="0"/>
              </a:spcBef>
              <a:spcAft>
                <a:spcPts val="0"/>
              </a:spcAft>
              <a:buClr>
                <a:schemeClr val="lt1"/>
              </a:buClr>
              <a:buSzPts val="800"/>
              <a:buFont typeface="Noto Sans Symbols"/>
              <a:buChar char="●"/>
            </a:pPr>
            <a:r>
              <a:rPr lang="en" sz="1100">
                <a:solidFill>
                  <a:srgbClr val="76A5AF"/>
                </a:solidFill>
                <a:latin typeface="Poppins"/>
                <a:ea typeface="Poppins"/>
                <a:cs typeface="Poppins"/>
                <a:sym typeface="Poppins"/>
              </a:rPr>
              <a:t>  R-square: 0.9869</a:t>
            </a:r>
            <a:endParaRPr sz="1100">
              <a:solidFill>
                <a:srgbClr val="76A5AF"/>
              </a:solidFill>
              <a:latin typeface="Poppins"/>
              <a:ea typeface="Poppins"/>
              <a:cs typeface="Poppins"/>
              <a:sym typeface="Poppins"/>
            </a:endParaRPr>
          </a:p>
          <a:p>
            <a:pPr indent="-203200" lvl="0" marL="368300" marR="0" rtl="0" algn="l">
              <a:spcBef>
                <a:spcPts val="0"/>
              </a:spcBef>
              <a:spcAft>
                <a:spcPts val="0"/>
              </a:spcAft>
              <a:buClr>
                <a:schemeClr val="lt1"/>
              </a:buClr>
              <a:buSzPts val="800"/>
              <a:buFont typeface="Noto Sans Symbols"/>
              <a:buChar char="●"/>
            </a:pPr>
            <a:r>
              <a:rPr lang="en" sz="1100">
                <a:solidFill>
                  <a:srgbClr val="76A5AF"/>
                </a:solidFill>
                <a:latin typeface="Poppins"/>
                <a:ea typeface="Poppins"/>
                <a:cs typeface="Poppins"/>
                <a:sym typeface="Poppins"/>
              </a:rPr>
              <a:t>  Adjusted R-square: 0.9869 </a:t>
            </a:r>
            <a:endParaRPr sz="1100">
              <a:solidFill>
                <a:srgbClr val="76A5AF"/>
              </a:solidFill>
              <a:latin typeface="Poppins"/>
              <a:ea typeface="Poppins"/>
              <a:cs typeface="Poppins"/>
              <a:sym typeface="Poppins"/>
            </a:endParaRPr>
          </a:p>
          <a:p>
            <a:pPr indent="-203200" lvl="0" marL="368300" marR="0" rtl="0" algn="l">
              <a:spcBef>
                <a:spcPts val="0"/>
              </a:spcBef>
              <a:spcAft>
                <a:spcPts val="0"/>
              </a:spcAft>
              <a:buClr>
                <a:schemeClr val="lt1"/>
              </a:buClr>
              <a:buSzPts val="800"/>
              <a:buFont typeface="Noto Sans Symbols"/>
              <a:buChar char="●"/>
            </a:pPr>
            <a:r>
              <a:rPr lang="en" sz="1100">
                <a:solidFill>
                  <a:srgbClr val="76A5AF"/>
                </a:solidFill>
                <a:latin typeface="Poppins"/>
                <a:ea typeface="Poppins"/>
                <a:cs typeface="Poppins"/>
                <a:sym typeface="Poppins"/>
              </a:rPr>
              <a:t>  RMSE: 2.098</a:t>
            </a:r>
            <a:endParaRPr sz="1100">
              <a:solidFill>
                <a:schemeClr val="lt1"/>
              </a:solidFill>
              <a:latin typeface="Poppins"/>
              <a:ea typeface="Poppins"/>
              <a:cs typeface="Poppins"/>
              <a:sym typeface="Poppins"/>
            </a:endParaRPr>
          </a:p>
        </p:txBody>
      </p:sp>
      <p:sp>
        <p:nvSpPr>
          <p:cNvPr id="222" name="Google Shape;222;p34"/>
          <p:cNvSpPr/>
          <p:nvPr/>
        </p:nvSpPr>
        <p:spPr>
          <a:xfrm>
            <a:off x="5247869" y="1576160"/>
            <a:ext cx="3494400" cy="300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1" lang="en" sz="2200">
                <a:solidFill>
                  <a:srgbClr val="6AA84F"/>
                </a:solidFill>
                <a:latin typeface="Bebas Neue"/>
                <a:ea typeface="Bebas Neue"/>
                <a:cs typeface="Bebas Neue"/>
                <a:sym typeface="Bebas Neue"/>
              </a:rPr>
              <a:t> 2.    </a:t>
            </a:r>
            <a:r>
              <a:rPr b="1" i="1" lang="en" sz="2200">
                <a:solidFill>
                  <a:srgbClr val="76A5AF"/>
                </a:solidFill>
                <a:latin typeface="Bebas Neue"/>
                <a:ea typeface="Bebas Neue"/>
                <a:cs typeface="Bebas Neue"/>
                <a:sym typeface="Bebas Neue"/>
              </a:rPr>
              <a:t>Goodness</a:t>
            </a:r>
            <a:r>
              <a:rPr b="1" i="1" lang="en" sz="2200">
                <a:solidFill>
                  <a:srgbClr val="6AA84F"/>
                </a:solidFill>
                <a:latin typeface="Bebas Neue"/>
                <a:ea typeface="Bebas Neue"/>
                <a:cs typeface="Bebas Neue"/>
                <a:sym typeface="Bebas Neue"/>
              </a:rPr>
              <a:t> of fit:</a:t>
            </a:r>
            <a:endParaRPr b="1" i="1" sz="2200">
              <a:solidFill>
                <a:srgbClr val="6AA84F"/>
              </a:solidFill>
              <a:latin typeface="Bebas Neue"/>
              <a:ea typeface="Bebas Neue"/>
              <a:cs typeface="Bebas Neue"/>
              <a:sym typeface="Bebas Neue"/>
            </a:endParaRPr>
          </a:p>
          <a:p>
            <a:pPr indent="0" lvl="0" marL="0" marR="0" rtl="0" algn="l">
              <a:spcBef>
                <a:spcPts val="0"/>
              </a:spcBef>
              <a:spcAft>
                <a:spcPts val="0"/>
              </a:spcAft>
              <a:buNone/>
            </a:pPr>
            <a:r>
              <a:rPr b="1" i="1" lang="en" sz="2200">
                <a:solidFill>
                  <a:srgbClr val="6AA84F"/>
                </a:solidFill>
                <a:latin typeface="Bebas Neue"/>
                <a:ea typeface="Bebas Neue"/>
                <a:cs typeface="Bebas Neue"/>
                <a:sym typeface="Bebas Neue"/>
              </a:rPr>
              <a:t>  </a:t>
            </a:r>
            <a:endParaRPr b="1" i="1" sz="2200">
              <a:solidFill>
                <a:srgbClr val="6AA84F"/>
              </a:solidFill>
              <a:latin typeface="Bebas Neue"/>
              <a:ea typeface="Bebas Neue"/>
              <a:cs typeface="Bebas Neue"/>
              <a:sym typeface="Bebas Neue"/>
            </a:endParaRPr>
          </a:p>
        </p:txBody>
      </p:sp>
      <p:sp>
        <p:nvSpPr>
          <p:cNvPr id="223" name="Google Shape;223;p34"/>
          <p:cNvSpPr/>
          <p:nvPr/>
        </p:nvSpPr>
        <p:spPr>
          <a:xfrm>
            <a:off x="5247869" y="2803402"/>
            <a:ext cx="3494400" cy="300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1" lang="en" sz="2200">
                <a:solidFill>
                  <a:srgbClr val="6AA84F"/>
                </a:solidFill>
                <a:latin typeface="Bebas Neue"/>
                <a:ea typeface="Bebas Neue"/>
                <a:cs typeface="Bebas Neue"/>
                <a:sym typeface="Bebas Neue"/>
              </a:rPr>
              <a:t> 3.   General </a:t>
            </a:r>
            <a:r>
              <a:rPr b="1" i="1" lang="en" sz="2200">
                <a:solidFill>
                  <a:srgbClr val="76A5AF"/>
                </a:solidFill>
                <a:latin typeface="Bebas Neue"/>
                <a:ea typeface="Bebas Neue"/>
                <a:cs typeface="Bebas Neue"/>
                <a:sym typeface="Bebas Neue"/>
              </a:rPr>
              <a:t>model</a:t>
            </a:r>
            <a:r>
              <a:rPr b="1" i="1" lang="en" sz="2200">
                <a:solidFill>
                  <a:srgbClr val="6AA84F"/>
                </a:solidFill>
                <a:latin typeface="Bebas Neue"/>
                <a:ea typeface="Bebas Neue"/>
                <a:cs typeface="Bebas Neue"/>
                <a:sym typeface="Bebas Neue"/>
              </a:rPr>
              <a:t> Fourier 2:</a:t>
            </a:r>
            <a:endParaRPr b="1" i="1" sz="2200">
              <a:solidFill>
                <a:srgbClr val="6AA84F"/>
              </a:solidFill>
              <a:latin typeface="Bebas Neue"/>
              <a:ea typeface="Bebas Neue"/>
              <a:cs typeface="Bebas Neue"/>
              <a:sym typeface="Bebas Neue"/>
            </a:endParaRPr>
          </a:p>
          <a:p>
            <a:pPr indent="0" lvl="0" marL="0" marR="0" rtl="0" algn="l">
              <a:spcBef>
                <a:spcPts val="0"/>
              </a:spcBef>
              <a:spcAft>
                <a:spcPts val="0"/>
              </a:spcAft>
              <a:buNone/>
            </a:pPr>
            <a:r>
              <a:t/>
            </a:r>
            <a:endParaRPr b="1" i="1" sz="2200">
              <a:solidFill>
                <a:srgbClr val="6AA84F"/>
              </a:solidFill>
              <a:latin typeface="Bebas Neue"/>
              <a:ea typeface="Bebas Neue"/>
              <a:cs typeface="Bebas Neue"/>
              <a:sym typeface="Bebas Neue"/>
            </a:endParaRPr>
          </a:p>
        </p:txBody>
      </p:sp>
      <p:sp>
        <p:nvSpPr>
          <p:cNvPr id="224" name="Google Shape;224;p34"/>
          <p:cNvSpPr txBox="1"/>
          <p:nvPr/>
        </p:nvSpPr>
        <p:spPr>
          <a:xfrm>
            <a:off x="676515" y="299851"/>
            <a:ext cx="3825900" cy="54622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1" lang="en" sz="3100">
                <a:solidFill>
                  <a:srgbClr val="6AA84F"/>
                </a:solidFill>
                <a:latin typeface="Bebas Neue"/>
                <a:ea typeface="Bebas Neue"/>
                <a:cs typeface="Bebas Neue"/>
                <a:sym typeface="Bebas Neue"/>
              </a:rPr>
              <a:t>Fourier fit </a:t>
            </a:r>
            <a:r>
              <a:rPr b="1" i="1" lang="en" sz="3100">
                <a:solidFill>
                  <a:srgbClr val="76A5AF"/>
                </a:solidFill>
                <a:latin typeface="Bebas Neue"/>
                <a:ea typeface="Bebas Neue"/>
                <a:cs typeface="Bebas Neue"/>
                <a:sym typeface="Bebas Neue"/>
              </a:rPr>
              <a:t>models</a:t>
            </a:r>
            <a:endParaRPr b="1" i="1" sz="3100">
              <a:solidFill>
                <a:srgbClr val="76A5AF"/>
              </a:solidFill>
              <a:latin typeface="Bebas Neue"/>
              <a:ea typeface="Bebas Neue"/>
              <a:cs typeface="Bebas Neue"/>
              <a:sym typeface="Bebas Neue"/>
            </a:endParaRPr>
          </a:p>
        </p:txBody>
      </p:sp>
      <p:sp>
        <p:nvSpPr>
          <p:cNvPr id="225" name="Google Shape;225;p34"/>
          <p:cNvSpPr txBox="1"/>
          <p:nvPr/>
        </p:nvSpPr>
        <p:spPr>
          <a:xfrm>
            <a:off x="5595633" y="3228577"/>
            <a:ext cx="2994000" cy="1539237"/>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rPr lang="en" sz="1100">
                <a:solidFill>
                  <a:srgbClr val="76A5AF"/>
                </a:solidFill>
                <a:latin typeface="Poppins"/>
                <a:ea typeface="Poppins"/>
                <a:cs typeface="Poppins"/>
                <a:sym typeface="Poppins"/>
              </a:rPr>
              <a:t>Coefficients (</a:t>
            </a:r>
            <a:r>
              <a:rPr b="1" lang="en" sz="1100">
                <a:solidFill>
                  <a:srgbClr val="BE8E4E"/>
                </a:solidFill>
                <a:latin typeface="Poppins"/>
                <a:ea typeface="Poppins"/>
                <a:cs typeface="Poppins"/>
                <a:sym typeface="Poppins"/>
              </a:rPr>
              <a:t>with 95% confidence bounds</a:t>
            </a:r>
            <a:r>
              <a:rPr lang="en" sz="1100">
                <a:solidFill>
                  <a:srgbClr val="76A5AF"/>
                </a:solidFill>
                <a:latin typeface="Poppins"/>
                <a:ea typeface="Poppins"/>
                <a:cs typeface="Poppins"/>
                <a:sym typeface="Poppins"/>
              </a:rPr>
              <a:t>):</a:t>
            </a:r>
            <a:endParaRPr sz="1100"/>
          </a:p>
          <a:p>
            <a:pPr indent="-215900" lvl="0" marL="215900" marR="0" rtl="0" algn="l">
              <a:spcBef>
                <a:spcPts val="0"/>
              </a:spcBef>
              <a:spcAft>
                <a:spcPts val="0"/>
              </a:spcAft>
              <a:buClr>
                <a:schemeClr val="lt1"/>
              </a:buClr>
              <a:buSzPts val="800"/>
              <a:buFont typeface="Noto Sans Symbols"/>
              <a:buChar char="●"/>
            </a:pPr>
            <a:r>
              <a:rPr lang="en" sz="1100">
                <a:solidFill>
                  <a:srgbClr val="76A5AF"/>
                </a:solidFill>
                <a:latin typeface="Poppins"/>
                <a:ea typeface="Poppins"/>
                <a:cs typeface="Poppins"/>
                <a:sym typeface="Poppins"/>
              </a:rPr>
              <a:t>a0 =       30.69  (30.61, 30.77)</a:t>
            </a:r>
            <a:endParaRPr sz="1100"/>
          </a:p>
          <a:p>
            <a:pPr indent="-215900" lvl="0" marL="215900" marR="0" rtl="0" algn="l">
              <a:spcBef>
                <a:spcPts val="0"/>
              </a:spcBef>
              <a:spcAft>
                <a:spcPts val="0"/>
              </a:spcAft>
              <a:buClr>
                <a:schemeClr val="lt1"/>
              </a:buClr>
              <a:buSzPts val="800"/>
              <a:buFont typeface="Noto Sans Symbols"/>
              <a:buChar char="●"/>
            </a:pPr>
            <a:r>
              <a:rPr lang="en" sz="1100">
                <a:solidFill>
                  <a:srgbClr val="76A5AF"/>
                </a:solidFill>
                <a:latin typeface="Poppins"/>
                <a:ea typeface="Poppins"/>
                <a:cs typeface="Poppins"/>
                <a:sym typeface="Poppins"/>
              </a:rPr>
              <a:t>a1 =    -0.04447  (-0.1613, 0.07237)</a:t>
            </a:r>
            <a:endParaRPr sz="1100"/>
          </a:p>
          <a:p>
            <a:pPr indent="-215900" lvl="0" marL="215900" marR="0" rtl="0" algn="l">
              <a:spcBef>
                <a:spcPts val="0"/>
              </a:spcBef>
              <a:spcAft>
                <a:spcPts val="0"/>
              </a:spcAft>
              <a:buClr>
                <a:schemeClr val="lt1"/>
              </a:buClr>
              <a:buSzPts val="800"/>
              <a:buFont typeface="Noto Sans Symbols"/>
              <a:buChar char="●"/>
            </a:pPr>
            <a:r>
              <a:rPr lang="en" sz="1100">
                <a:solidFill>
                  <a:srgbClr val="76A5AF"/>
                </a:solidFill>
                <a:latin typeface="Poppins"/>
                <a:ea typeface="Poppins"/>
                <a:cs typeface="Poppins"/>
                <a:sym typeface="Poppins"/>
              </a:rPr>
              <a:t>b1 =         1.1  (0.9875, 1.213)</a:t>
            </a:r>
            <a:endParaRPr sz="1100"/>
          </a:p>
          <a:p>
            <a:pPr indent="-215900" lvl="0" marL="215900" marR="0" rtl="0" algn="l">
              <a:spcBef>
                <a:spcPts val="0"/>
              </a:spcBef>
              <a:spcAft>
                <a:spcPts val="0"/>
              </a:spcAft>
              <a:buClr>
                <a:schemeClr val="lt1"/>
              </a:buClr>
              <a:buSzPts val="800"/>
              <a:buFont typeface="Noto Sans Symbols"/>
              <a:buChar char="●"/>
            </a:pPr>
            <a:r>
              <a:rPr lang="en" sz="1100">
                <a:solidFill>
                  <a:srgbClr val="76A5AF"/>
                </a:solidFill>
                <a:latin typeface="Poppins"/>
                <a:ea typeface="Poppins"/>
                <a:cs typeface="Poppins"/>
                <a:sym typeface="Poppins"/>
              </a:rPr>
              <a:t>a2 =       11.88  (11.76, 11.99)</a:t>
            </a:r>
            <a:endParaRPr sz="1100"/>
          </a:p>
          <a:p>
            <a:pPr indent="-215900" lvl="0" marL="215900" marR="0" rtl="0" algn="l">
              <a:spcBef>
                <a:spcPts val="0"/>
              </a:spcBef>
              <a:spcAft>
                <a:spcPts val="0"/>
              </a:spcAft>
              <a:buClr>
                <a:schemeClr val="lt1"/>
              </a:buClr>
              <a:buSzPts val="800"/>
              <a:buFont typeface="Noto Sans Symbols"/>
              <a:buChar char="●"/>
            </a:pPr>
            <a:r>
              <a:rPr lang="en" sz="1100">
                <a:solidFill>
                  <a:srgbClr val="76A5AF"/>
                </a:solidFill>
                <a:latin typeface="Poppins"/>
                <a:ea typeface="Poppins"/>
                <a:cs typeface="Poppins"/>
                <a:sym typeface="Poppins"/>
              </a:rPr>
              <a:t>b2 =       7.343  (7.23, 7.456)</a:t>
            </a:r>
            <a:endParaRPr sz="1100"/>
          </a:p>
          <a:p>
            <a:pPr indent="-215900" lvl="0" marL="215900" marR="0" rtl="0" algn="l">
              <a:spcBef>
                <a:spcPts val="0"/>
              </a:spcBef>
              <a:spcAft>
                <a:spcPts val="0"/>
              </a:spcAft>
              <a:buClr>
                <a:schemeClr val="lt1"/>
              </a:buClr>
              <a:buSzPts val="800"/>
              <a:buFont typeface="Noto Sans Symbols"/>
              <a:buChar char="●"/>
            </a:pPr>
            <a:r>
              <a:rPr lang="en" sz="1100">
                <a:solidFill>
                  <a:srgbClr val="76A5AF"/>
                </a:solidFill>
                <a:latin typeface="Poppins"/>
                <a:ea typeface="Poppins"/>
                <a:cs typeface="Poppins"/>
                <a:sym typeface="Poppins"/>
              </a:rPr>
              <a:t>w =       7.033  (7.029, 7.037)</a:t>
            </a:r>
            <a:endParaRPr sz="1100">
              <a:solidFill>
                <a:schemeClr val="lt1"/>
              </a:solidFill>
              <a:latin typeface="Poppins"/>
              <a:ea typeface="Poppins"/>
              <a:cs typeface="Poppins"/>
              <a:sym typeface="Poppins"/>
            </a:endParaRPr>
          </a:p>
        </p:txBody>
      </p:sp>
      <p:pic>
        <p:nvPicPr>
          <p:cNvPr id="226" name="Google Shape;226;p34"/>
          <p:cNvPicPr preferRelativeResize="0"/>
          <p:nvPr/>
        </p:nvPicPr>
        <p:blipFill rotWithShape="1">
          <a:blip r:embed="rId3">
            <a:alphaModFix/>
          </a:blip>
          <a:srcRect b="2728" l="9250" r="8518" t="6286"/>
          <a:stretch/>
        </p:blipFill>
        <p:spPr>
          <a:xfrm>
            <a:off x="297703" y="950729"/>
            <a:ext cx="4274299" cy="2792818"/>
          </a:xfrm>
          <a:prstGeom prst="rect">
            <a:avLst/>
          </a:prstGeom>
          <a:noFill/>
          <a:ln>
            <a:noFill/>
          </a:ln>
        </p:spPr>
      </p:pic>
      <p:sp>
        <p:nvSpPr>
          <p:cNvPr id="227" name="Google Shape;227;p34"/>
          <p:cNvSpPr txBox="1"/>
          <p:nvPr/>
        </p:nvSpPr>
        <p:spPr>
          <a:xfrm>
            <a:off x="347050" y="3933250"/>
            <a:ext cx="4224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BE8E4E"/>
                </a:solidFill>
                <a:latin typeface="Poppins"/>
                <a:ea typeface="Poppins"/>
                <a:cs typeface="Poppins"/>
                <a:sym typeface="Poppins"/>
              </a:rPr>
              <a:t>Function:</a:t>
            </a:r>
            <a:endParaRPr b="1" sz="1000">
              <a:solidFill>
                <a:srgbClr val="BE8E4E"/>
              </a:solidFill>
              <a:latin typeface="Poppins"/>
              <a:ea typeface="Poppins"/>
              <a:cs typeface="Poppins"/>
              <a:sym typeface="Poppins"/>
            </a:endParaRPr>
          </a:p>
          <a:p>
            <a:pPr indent="0" lvl="0" marL="0" rtl="0" algn="l">
              <a:spcBef>
                <a:spcPts val="0"/>
              </a:spcBef>
              <a:spcAft>
                <a:spcPts val="0"/>
              </a:spcAft>
              <a:buNone/>
            </a:pPr>
            <a:r>
              <a:rPr b="1" lang="en" sz="1000">
                <a:solidFill>
                  <a:srgbClr val="BE8E4E"/>
                </a:solidFill>
                <a:latin typeface="Poppins"/>
                <a:ea typeface="Poppins"/>
                <a:cs typeface="Poppins"/>
                <a:sym typeface="Poppins"/>
              </a:rPr>
              <a:t>f(x) =  a0 + a1*cos(x*w) + b1*sin(x*w) + a2*cos(2*x*w) + b2*sin(2*x*w)</a:t>
            </a:r>
            <a:endParaRPr b="1" sz="1000">
              <a:solidFill>
                <a:srgbClr val="BE8E4E"/>
              </a:solidFill>
              <a:latin typeface="Poppins"/>
              <a:ea typeface="Poppins"/>
              <a:cs typeface="Poppins"/>
              <a:sym typeface="Poppins"/>
            </a:endParaRPr>
          </a:p>
          <a:p>
            <a:pPr indent="0" lvl="0" marL="0" rtl="0" algn="l">
              <a:spcBef>
                <a:spcPts val="0"/>
              </a:spcBef>
              <a:spcAft>
                <a:spcPts val="0"/>
              </a:spcAft>
              <a:buNone/>
            </a:pPr>
            <a:r>
              <a:rPr b="1" lang="en" sz="1000">
                <a:solidFill>
                  <a:srgbClr val="BE8E4E"/>
                </a:solidFill>
                <a:latin typeface="Poppins"/>
                <a:ea typeface="Poppins"/>
                <a:cs typeface="Poppins"/>
                <a:sym typeface="Poppins"/>
              </a:rPr>
              <a:t>where x is normalized by mean 1309 and std 753.5</a:t>
            </a:r>
            <a:endParaRPr b="1" sz="800">
              <a:solidFill>
                <a:schemeClr val="lt1"/>
              </a:solidFill>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5"/>
          <p:cNvSpPr txBox="1"/>
          <p:nvPr/>
        </p:nvSpPr>
        <p:spPr>
          <a:xfrm>
            <a:off x="5498877" y="936031"/>
            <a:ext cx="2992500" cy="438600"/>
          </a:xfrm>
          <a:prstGeom prst="rect">
            <a:avLst/>
          </a:prstGeom>
          <a:noFill/>
          <a:ln>
            <a:noFill/>
          </a:ln>
        </p:spPr>
        <p:txBody>
          <a:bodyPr anchorCtr="0" anchor="t" bIns="34275" lIns="68575" spcFirstLastPara="1" rIns="68575" wrap="square" tIns="34275">
            <a:spAutoFit/>
          </a:bodyPr>
          <a:lstStyle/>
          <a:p>
            <a:pPr indent="0" lvl="0" marL="152400" marR="0" rtl="0" algn="l">
              <a:spcBef>
                <a:spcPts val="0"/>
              </a:spcBef>
              <a:spcAft>
                <a:spcPts val="0"/>
              </a:spcAft>
              <a:buNone/>
            </a:pPr>
            <a:r>
              <a:rPr lang="en" sz="1100">
                <a:solidFill>
                  <a:srgbClr val="76A5AF"/>
                </a:solidFill>
                <a:latin typeface="Poppins"/>
                <a:ea typeface="Poppins"/>
                <a:cs typeface="Poppins"/>
                <a:sym typeface="Poppins"/>
              </a:rPr>
              <a:t>Data includes electricity </a:t>
            </a:r>
            <a:r>
              <a:rPr lang="en" sz="1100">
                <a:solidFill>
                  <a:srgbClr val="76A5AF"/>
                </a:solidFill>
                <a:latin typeface="Poppins"/>
                <a:ea typeface="Poppins"/>
                <a:cs typeface="Poppins"/>
                <a:sym typeface="Poppins"/>
              </a:rPr>
              <a:t>price</a:t>
            </a:r>
            <a:r>
              <a:rPr lang="en" sz="1100">
                <a:solidFill>
                  <a:srgbClr val="76A5AF"/>
                </a:solidFill>
                <a:latin typeface="Poppins"/>
                <a:ea typeface="Poppins"/>
                <a:cs typeface="Poppins"/>
                <a:sym typeface="Poppins"/>
              </a:rPr>
              <a:t> in </a:t>
            </a:r>
            <a:r>
              <a:rPr lang="en" sz="1100">
                <a:solidFill>
                  <a:srgbClr val="76A5AF"/>
                </a:solidFill>
                <a:latin typeface="Poppins"/>
                <a:ea typeface="Poppins"/>
                <a:cs typeface="Poppins"/>
                <a:sym typeface="Poppins"/>
              </a:rPr>
              <a:t>Finland</a:t>
            </a:r>
            <a:r>
              <a:rPr lang="en" sz="1100">
                <a:solidFill>
                  <a:srgbClr val="76A5AF"/>
                </a:solidFill>
                <a:latin typeface="Poppins"/>
                <a:ea typeface="Poppins"/>
                <a:cs typeface="Poppins"/>
                <a:sym typeface="Poppins"/>
              </a:rPr>
              <a:t> from</a:t>
            </a:r>
            <a:r>
              <a:rPr lang="en" sz="1100">
                <a:solidFill>
                  <a:schemeClr val="lt1"/>
                </a:solidFill>
                <a:latin typeface="Poppins"/>
                <a:ea typeface="Poppins"/>
                <a:cs typeface="Poppins"/>
                <a:sym typeface="Poppins"/>
              </a:rPr>
              <a:t> </a:t>
            </a:r>
            <a:r>
              <a:rPr b="1" lang="en" sz="1300">
                <a:solidFill>
                  <a:srgbClr val="BE8E4E"/>
                </a:solidFill>
                <a:latin typeface="Poppins"/>
                <a:ea typeface="Poppins"/>
                <a:cs typeface="Poppins"/>
                <a:sym typeface="Poppins"/>
              </a:rPr>
              <a:t>2020-2022</a:t>
            </a:r>
            <a:endParaRPr b="1" sz="1300">
              <a:solidFill>
                <a:srgbClr val="BE8E4E"/>
              </a:solidFill>
              <a:latin typeface="Poppins"/>
              <a:ea typeface="Poppins"/>
              <a:cs typeface="Poppins"/>
              <a:sym typeface="Poppins"/>
            </a:endParaRPr>
          </a:p>
        </p:txBody>
      </p:sp>
      <p:sp>
        <p:nvSpPr>
          <p:cNvPr id="233" name="Google Shape;233;p35"/>
          <p:cNvSpPr/>
          <p:nvPr/>
        </p:nvSpPr>
        <p:spPr>
          <a:xfrm>
            <a:off x="5247857" y="565745"/>
            <a:ext cx="3494400" cy="300000"/>
          </a:xfrm>
          <a:prstGeom prst="rect">
            <a:avLst/>
          </a:prstGeom>
          <a:noFill/>
          <a:ln>
            <a:noFill/>
          </a:ln>
        </p:spPr>
        <p:txBody>
          <a:bodyPr anchorCtr="0" anchor="t" bIns="34275" lIns="68575" spcFirstLastPara="1" rIns="68575" wrap="square" tIns="34275">
            <a:noAutofit/>
          </a:bodyPr>
          <a:lstStyle/>
          <a:p>
            <a:pPr indent="0" lvl="0" marL="88900" marR="0" rtl="0" algn="l">
              <a:spcBef>
                <a:spcPts val="0"/>
              </a:spcBef>
              <a:spcAft>
                <a:spcPts val="0"/>
              </a:spcAft>
              <a:buNone/>
            </a:pPr>
            <a:r>
              <a:rPr b="1" i="1" lang="en" sz="2200">
                <a:solidFill>
                  <a:srgbClr val="6AA84F"/>
                </a:solidFill>
                <a:latin typeface="Bebas Neue"/>
                <a:ea typeface="Bebas Neue"/>
                <a:cs typeface="Bebas Neue"/>
                <a:sym typeface="Bebas Neue"/>
              </a:rPr>
              <a:t>1.    Data </a:t>
            </a:r>
            <a:r>
              <a:rPr b="1" i="1" lang="en" sz="2200">
                <a:solidFill>
                  <a:srgbClr val="76A5AF"/>
                </a:solidFill>
                <a:latin typeface="Bebas Neue"/>
                <a:ea typeface="Bebas Neue"/>
                <a:cs typeface="Bebas Neue"/>
                <a:sym typeface="Bebas Neue"/>
              </a:rPr>
              <a:t>Content</a:t>
            </a:r>
            <a:endParaRPr b="1" i="1" sz="2200">
              <a:solidFill>
                <a:srgbClr val="76A5AF"/>
              </a:solidFill>
              <a:latin typeface="Bebas Neue"/>
              <a:ea typeface="Bebas Neue"/>
              <a:cs typeface="Bebas Neue"/>
              <a:sym typeface="Bebas Neue"/>
            </a:endParaRPr>
          </a:p>
        </p:txBody>
      </p:sp>
      <p:sp>
        <p:nvSpPr>
          <p:cNvPr id="234" name="Google Shape;234;p35"/>
          <p:cNvSpPr txBox="1"/>
          <p:nvPr/>
        </p:nvSpPr>
        <p:spPr>
          <a:xfrm>
            <a:off x="5498877" y="1994295"/>
            <a:ext cx="3376500" cy="746400"/>
          </a:xfrm>
          <a:prstGeom prst="rect">
            <a:avLst/>
          </a:prstGeom>
          <a:noFill/>
          <a:ln>
            <a:noFill/>
          </a:ln>
        </p:spPr>
        <p:txBody>
          <a:bodyPr anchorCtr="0" anchor="t" bIns="34275" lIns="68575" spcFirstLastPara="1" rIns="68575" wrap="square" tIns="34275">
            <a:spAutoFit/>
          </a:bodyPr>
          <a:lstStyle/>
          <a:p>
            <a:pPr indent="-203200" lvl="0" marL="368300" marR="0" rtl="0" algn="l">
              <a:spcBef>
                <a:spcPts val="0"/>
              </a:spcBef>
              <a:spcAft>
                <a:spcPts val="0"/>
              </a:spcAft>
              <a:buClr>
                <a:schemeClr val="lt1"/>
              </a:buClr>
              <a:buSzPts val="800"/>
              <a:buFont typeface="Noto Sans Symbols"/>
              <a:buChar char="●"/>
            </a:pPr>
            <a:r>
              <a:rPr lang="en" sz="1100">
                <a:solidFill>
                  <a:srgbClr val="76A5AF"/>
                </a:solidFill>
                <a:latin typeface="Poppins"/>
                <a:ea typeface="Poppins"/>
                <a:cs typeface="Poppins"/>
                <a:sym typeface="Poppins"/>
              </a:rPr>
              <a:t>  SSE: 3.052</a:t>
            </a:r>
            <a:endParaRPr sz="1100">
              <a:solidFill>
                <a:srgbClr val="76A5AF"/>
              </a:solidFill>
              <a:latin typeface="Poppins"/>
              <a:ea typeface="Poppins"/>
              <a:cs typeface="Poppins"/>
              <a:sym typeface="Poppins"/>
            </a:endParaRPr>
          </a:p>
          <a:p>
            <a:pPr indent="-203200" lvl="0" marL="368300" marR="0" rtl="0" algn="l">
              <a:spcBef>
                <a:spcPts val="0"/>
              </a:spcBef>
              <a:spcAft>
                <a:spcPts val="0"/>
              </a:spcAft>
              <a:buClr>
                <a:schemeClr val="lt1"/>
              </a:buClr>
              <a:buSzPts val="800"/>
              <a:buFont typeface="Noto Sans Symbols"/>
              <a:buChar char="●"/>
            </a:pPr>
            <a:r>
              <a:rPr lang="en" sz="1100">
                <a:solidFill>
                  <a:srgbClr val="76A5AF"/>
                </a:solidFill>
                <a:latin typeface="Poppins"/>
                <a:ea typeface="Poppins"/>
                <a:cs typeface="Poppins"/>
                <a:sym typeface="Poppins"/>
              </a:rPr>
              <a:t>  R-square: 0.9843</a:t>
            </a:r>
            <a:endParaRPr sz="1100">
              <a:solidFill>
                <a:srgbClr val="76A5AF"/>
              </a:solidFill>
              <a:latin typeface="Poppins"/>
              <a:ea typeface="Poppins"/>
              <a:cs typeface="Poppins"/>
              <a:sym typeface="Poppins"/>
            </a:endParaRPr>
          </a:p>
          <a:p>
            <a:pPr indent="-203200" lvl="0" marL="368300" marR="0" rtl="0" algn="l">
              <a:spcBef>
                <a:spcPts val="0"/>
              </a:spcBef>
              <a:spcAft>
                <a:spcPts val="0"/>
              </a:spcAft>
              <a:buClr>
                <a:schemeClr val="lt1"/>
              </a:buClr>
              <a:buSzPts val="800"/>
              <a:buFont typeface="Noto Sans Symbols"/>
              <a:buChar char="●"/>
            </a:pPr>
            <a:r>
              <a:rPr lang="en" sz="1100">
                <a:solidFill>
                  <a:srgbClr val="76A5AF"/>
                </a:solidFill>
                <a:latin typeface="Poppins"/>
                <a:ea typeface="Poppins"/>
                <a:cs typeface="Poppins"/>
                <a:sym typeface="Poppins"/>
              </a:rPr>
              <a:t>  Adjusted R-square: 0.9883 </a:t>
            </a:r>
            <a:endParaRPr sz="1100">
              <a:solidFill>
                <a:srgbClr val="76A5AF"/>
              </a:solidFill>
              <a:latin typeface="Poppins"/>
              <a:ea typeface="Poppins"/>
              <a:cs typeface="Poppins"/>
              <a:sym typeface="Poppins"/>
            </a:endParaRPr>
          </a:p>
          <a:p>
            <a:pPr indent="-203200" lvl="0" marL="368300" marR="0" rtl="0" algn="l">
              <a:spcBef>
                <a:spcPts val="0"/>
              </a:spcBef>
              <a:spcAft>
                <a:spcPts val="0"/>
              </a:spcAft>
              <a:buClr>
                <a:schemeClr val="lt1"/>
              </a:buClr>
              <a:buSzPts val="800"/>
              <a:buFont typeface="Noto Sans Symbols"/>
              <a:buChar char="●"/>
            </a:pPr>
            <a:r>
              <a:rPr lang="en" sz="1100">
                <a:solidFill>
                  <a:srgbClr val="76A5AF"/>
                </a:solidFill>
                <a:latin typeface="Poppins"/>
                <a:ea typeface="Poppins"/>
                <a:cs typeface="Poppins"/>
                <a:sym typeface="Poppins"/>
              </a:rPr>
              <a:t>  RMSE: 0.1929</a:t>
            </a:r>
            <a:endParaRPr sz="1100">
              <a:solidFill>
                <a:schemeClr val="lt1"/>
              </a:solidFill>
              <a:latin typeface="Poppins"/>
              <a:ea typeface="Poppins"/>
              <a:cs typeface="Poppins"/>
              <a:sym typeface="Poppins"/>
            </a:endParaRPr>
          </a:p>
        </p:txBody>
      </p:sp>
      <p:sp>
        <p:nvSpPr>
          <p:cNvPr id="235" name="Google Shape;235;p35"/>
          <p:cNvSpPr/>
          <p:nvPr/>
        </p:nvSpPr>
        <p:spPr>
          <a:xfrm>
            <a:off x="5247869" y="1576160"/>
            <a:ext cx="3494400" cy="300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1" lang="en" sz="2200">
                <a:solidFill>
                  <a:srgbClr val="6AA84F"/>
                </a:solidFill>
                <a:latin typeface="Bebas Neue"/>
                <a:ea typeface="Bebas Neue"/>
                <a:cs typeface="Bebas Neue"/>
                <a:sym typeface="Bebas Neue"/>
              </a:rPr>
              <a:t> 2.    </a:t>
            </a:r>
            <a:r>
              <a:rPr b="1" i="1" lang="en" sz="2200">
                <a:solidFill>
                  <a:srgbClr val="76A5AF"/>
                </a:solidFill>
                <a:latin typeface="Bebas Neue"/>
                <a:ea typeface="Bebas Neue"/>
                <a:cs typeface="Bebas Neue"/>
                <a:sym typeface="Bebas Neue"/>
              </a:rPr>
              <a:t>Goodness</a:t>
            </a:r>
            <a:r>
              <a:rPr b="1" i="1" lang="en" sz="2200">
                <a:solidFill>
                  <a:srgbClr val="6AA84F"/>
                </a:solidFill>
                <a:latin typeface="Bebas Neue"/>
                <a:ea typeface="Bebas Neue"/>
                <a:cs typeface="Bebas Neue"/>
                <a:sym typeface="Bebas Neue"/>
              </a:rPr>
              <a:t> of fit:</a:t>
            </a:r>
            <a:endParaRPr b="1" i="1" sz="2200">
              <a:solidFill>
                <a:srgbClr val="6AA84F"/>
              </a:solidFill>
              <a:latin typeface="Bebas Neue"/>
              <a:ea typeface="Bebas Neue"/>
              <a:cs typeface="Bebas Neue"/>
              <a:sym typeface="Bebas Neue"/>
            </a:endParaRPr>
          </a:p>
          <a:p>
            <a:pPr indent="0" lvl="0" marL="0" marR="0" rtl="0" algn="l">
              <a:spcBef>
                <a:spcPts val="0"/>
              </a:spcBef>
              <a:spcAft>
                <a:spcPts val="0"/>
              </a:spcAft>
              <a:buNone/>
            </a:pPr>
            <a:r>
              <a:rPr b="1" i="1" lang="en" sz="2200">
                <a:solidFill>
                  <a:srgbClr val="6AA84F"/>
                </a:solidFill>
                <a:latin typeface="Bebas Neue"/>
                <a:ea typeface="Bebas Neue"/>
                <a:cs typeface="Bebas Neue"/>
                <a:sym typeface="Bebas Neue"/>
              </a:rPr>
              <a:t>  </a:t>
            </a:r>
            <a:endParaRPr b="1" i="1" sz="2200">
              <a:solidFill>
                <a:srgbClr val="6AA84F"/>
              </a:solidFill>
              <a:latin typeface="Bebas Neue"/>
              <a:ea typeface="Bebas Neue"/>
              <a:cs typeface="Bebas Neue"/>
              <a:sym typeface="Bebas Neue"/>
            </a:endParaRPr>
          </a:p>
        </p:txBody>
      </p:sp>
      <p:sp>
        <p:nvSpPr>
          <p:cNvPr id="236" name="Google Shape;236;p35"/>
          <p:cNvSpPr/>
          <p:nvPr/>
        </p:nvSpPr>
        <p:spPr>
          <a:xfrm>
            <a:off x="5247869" y="2803403"/>
            <a:ext cx="3494400" cy="300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1" lang="en" sz="2200">
                <a:solidFill>
                  <a:srgbClr val="6AA84F"/>
                </a:solidFill>
                <a:latin typeface="Bebas Neue"/>
                <a:ea typeface="Bebas Neue"/>
                <a:cs typeface="Bebas Neue"/>
                <a:sym typeface="Bebas Neue"/>
              </a:rPr>
              <a:t> 3.   General </a:t>
            </a:r>
            <a:r>
              <a:rPr b="1" i="1" lang="en" sz="2200">
                <a:solidFill>
                  <a:srgbClr val="76A5AF"/>
                </a:solidFill>
                <a:latin typeface="Bebas Neue"/>
                <a:ea typeface="Bebas Neue"/>
                <a:cs typeface="Bebas Neue"/>
                <a:sym typeface="Bebas Neue"/>
              </a:rPr>
              <a:t>model</a:t>
            </a:r>
            <a:r>
              <a:rPr b="1" i="1" lang="en" sz="2200">
                <a:solidFill>
                  <a:srgbClr val="6AA84F"/>
                </a:solidFill>
                <a:latin typeface="Bebas Neue"/>
                <a:ea typeface="Bebas Neue"/>
                <a:cs typeface="Bebas Neue"/>
                <a:sym typeface="Bebas Neue"/>
              </a:rPr>
              <a:t> Fourier 2:</a:t>
            </a:r>
            <a:endParaRPr b="1" i="1" sz="2200">
              <a:solidFill>
                <a:srgbClr val="6AA84F"/>
              </a:solidFill>
              <a:latin typeface="Bebas Neue"/>
              <a:ea typeface="Bebas Neue"/>
              <a:cs typeface="Bebas Neue"/>
              <a:sym typeface="Bebas Neue"/>
            </a:endParaRPr>
          </a:p>
          <a:p>
            <a:pPr indent="0" lvl="0" marL="0" marR="0" rtl="0" algn="l">
              <a:spcBef>
                <a:spcPts val="0"/>
              </a:spcBef>
              <a:spcAft>
                <a:spcPts val="0"/>
              </a:spcAft>
              <a:buNone/>
            </a:pPr>
            <a:r>
              <a:t/>
            </a:r>
            <a:endParaRPr b="1" i="1" sz="2200">
              <a:solidFill>
                <a:srgbClr val="6AA84F"/>
              </a:solidFill>
              <a:latin typeface="Bebas Neue"/>
              <a:ea typeface="Bebas Neue"/>
              <a:cs typeface="Bebas Neue"/>
              <a:sym typeface="Bebas Neue"/>
            </a:endParaRPr>
          </a:p>
        </p:txBody>
      </p:sp>
      <p:sp>
        <p:nvSpPr>
          <p:cNvPr id="237" name="Google Shape;237;p35"/>
          <p:cNvSpPr txBox="1"/>
          <p:nvPr/>
        </p:nvSpPr>
        <p:spPr>
          <a:xfrm>
            <a:off x="676515" y="130776"/>
            <a:ext cx="3825900" cy="546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1" lang="en" sz="3100">
                <a:solidFill>
                  <a:srgbClr val="6AA84F"/>
                </a:solidFill>
                <a:latin typeface="Bebas Neue"/>
                <a:ea typeface="Bebas Neue"/>
                <a:cs typeface="Bebas Neue"/>
                <a:sym typeface="Bebas Neue"/>
              </a:rPr>
              <a:t>Fourier fit </a:t>
            </a:r>
            <a:r>
              <a:rPr b="1" i="1" lang="en" sz="3100">
                <a:solidFill>
                  <a:srgbClr val="76A5AF"/>
                </a:solidFill>
                <a:latin typeface="Bebas Neue"/>
                <a:ea typeface="Bebas Neue"/>
                <a:cs typeface="Bebas Neue"/>
                <a:sym typeface="Bebas Neue"/>
              </a:rPr>
              <a:t>models</a:t>
            </a:r>
            <a:endParaRPr b="1" i="1" sz="3100">
              <a:solidFill>
                <a:srgbClr val="76A5AF"/>
              </a:solidFill>
              <a:latin typeface="Bebas Neue"/>
              <a:ea typeface="Bebas Neue"/>
              <a:cs typeface="Bebas Neue"/>
              <a:sym typeface="Bebas Neue"/>
            </a:endParaRPr>
          </a:p>
        </p:txBody>
      </p:sp>
      <p:sp>
        <p:nvSpPr>
          <p:cNvPr id="238" name="Google Shape;238;p35"/>
          <p:cNvSpPr txBox="1"/>
          <p:nvPr/>
        </p:nvSpPr>
        <p:spPr>
          <a:xfrm>
            <a:off x="5595633" y="3228578"/>
            <a:ext cx="2994000" cy="20472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rPr lang="en" sz="1100">
                <a:solidFill>
                  <a:srgbClr val="76A5AF"/>
                </a:solidFill>
                <a:latin typeface="Poppins"/>
                <a:ea typeface="Poppins"/>
                <a:cs typeface="Poppins"/>
                <a:sym typeface="Poppins"/>
              </a:rPr>
              <a:t>Coefficients (</a:t>
            </a:r>
            <a:r>
              <a:rPr b="1" lang="en" sz="1100">
                <a:solidFill>
                  <a:srgbClr val="BE8E4E"/>
                </a:solidFill>
                <a:latin typeface="Poppins"/>
                <a:ea typeface="Poppins"/>
                <a:cs typeface="Poppins"/>
                <a:sym typeface="Poppins"/>
              </a:rPr>
              <a:t>with 95% confidence bounds</a:t>
            </a:r>
            <a:r>
              <a:rPr lang="en" sz="1100">
                <a:solidFill>
                  <a:srgbClr val="76A5AF"/>
                </a:solidFill>
                <a:latin typeface="Poppins"/>
                <a:ea typeface="Poppins"/>
                <a:cs typeface="Poppins"/>
                <a:sym typeface="Poppins"/>
              </a:rPr>
              <a:t>):</a:t>
            </a:r>
            <a:endParaRPr sz="1100">
              <a:solidFill>
                <a:srgbClr val="76A5AF"/>
              </a:solidFill>
              <a:latin typeface="Poppins"/>
              <a:ea typeface="Poppins"/>
              <a:cs typeface="Poppins"/>
              <a:sym typeface="Poppins"/>
            </a:endParaRPr>
          </a:p>
          <a:p>
            <a:pPr indent="-215900" lvl="0" marL="215900" marR="0" rtl="0" algn="l">
              <a:lnSpc>
                <a:spcPct val="100000"/>
              </a:lnSpc>
              <a:spcBef>
                <a:spcPts val="0"/>
              </a:spcBef>
              <a:spcAft>
                <a:spcPts val="0"/>
              </a:spcAft>
              <a:buClr>
                <a:schemeClr val="lt1"/>
              </a:buClr>
              <a:buSzPts val="800"/>
              <a:buFont typeface="Noto Sans Symbols"/>
              <a:buChar char="●"/>
            </a:pPr>
            <a:r>
              <a:rPr lang="en" sz="1100">
                <a:solidFill>
                  <a:srgbClr val="76A5AF"/>
                </a:solidFill>
                <a:latin typeface="Poppins"/>
                <a:ea typeface="Poppins"/>
                <a:cs typeface="Poppins"/>
                <a:sym typeface="Poppins"/>
              </a:rPr>
              <a:t>a0 =       19.81  (19.36, 20.26)</a:t>
            </a:r>
            <a:endParaRPr sz="1100">
              <a:solidFill>
                <a:srgbClr val="76A5AF"/>
              </a:solidFill>
              <a:latin typeface="Poppins"/>
              <a:ea typeface="Poppins"/>
              <a:cs typeface="Poppins"/>
              <a:sym typeface="Poppins"/>
            </a:endParaRPr>
          </a:p>
          <a:p>
            <a:pPr indent="-215900" lvl="0" marL="215900" marR="0" rtl="0" algn="l">
              <a:lnSpc>
                <a:spcPct val="100000"/>
              </a:lnSpc>
              <a:spcBef>
                <a:spcPts val="0"/>
              </a:spcBef>
              <a:spcAft>
                <a:spcPts val="0"/>
              </a:spcAft>
              <a:buClr>
                <a:schemeClr val="lt1"/>
              </a:buClr>
              <a:buSzPts val="800"/>
              <a:buFont typeface="Noto Sans Symbols"/>
              <a:buChar char="●"/>
            </a:pPr>
            <a:r>
              <a:rPr lang="en" sz="1100">
                <a:solidFill>
                  <a:srgbClr val="76A5AF"/>
                </a:solidFill>
                <a:latin typeface="Poppins"/>
                <a:ea typeface="Poppins"/>
                <a:cs typeface="Poppins"/>
                <a:sym typeface="Poppins"/>
              </a:rPr>
              <a:t>a1 =      -1.743  (-2.519, -0.968)</a:t>
            </a:r>
            <a:endParaRPr sz="1100">
              <a:solidFill>
                <a:srgbClr val="76A5AF"/>
              </a:solidFill>
              <a:latin typeface="Poppins"/>
              <a:ea typeface="Poppins"/>
              <a:cs typeface="Poppins"/>
              <a:sym typeface="Poppins"/>
            </a:endParaRPr>
          </a:p>
          <a:p>
            <a:pPr indent="-215900" lvl="0" marL="215900" marR="0" rtl="0" algn="l">
              <a:lnSpc>
                <a:spcPct val="100000"/>
              </a:lnSpc>
              <a:spcBef>
                <a:spcPts val="0"/>
              </a:spcBef>
              <a:spcAft>
                <a:spcPts val="0"/>
              </a:spcAft>
              <a:buClr>
                <a:schemeClr val="lt1"/>
              </a:buClr>
              <a:buSzPts val="800"/>
              <a:buFont typeface="Noto Sans Symbols"/>
              <a:buChar char="●"/>
            </a:pPr>
            <a:r>
              <a:rPr lang="en" sz="1100">
                <a:solidFill>
                  <a:srgbClr val="76A5AF"/>
                </a:solidFill>
                <a:latin typeface="Poppins"/>
                <a:ea typeface="Poppins"/>
                <a:cs typeface="Poppins"/>
                <a:sym typeface="Poppins"/>
              </a:rPr>
              <a:t>b1 =       2.038  (1.859, 2.216)</a:t>
            </a:r>
            <a:endParaRPr sz="1100">
              <a:solidFill>
                <a:srgbClr val="76A5AF"/>
              </a:solidFill>
              <a:latin typeface="Poppins"/>
              <a:ea typeface="Poppins"/>
              <a:cs typeface="Poppins"/>
              <a:sym typeface="Poppins"/>
            </a:endParaRPr>
          </a:p>
          <a:p>
            <a:pPr indent="-215900" lvl="0" marL="215900" marR="0" rtl="0" algn="l">
              <a:lnSpc>
                <a:spcPct val="100000"/>
              </a:lnSpc>
              <a:spcBef>
                <a:spcPts val="0"/>
              </a:spcBef>
              <a:spcAft>
                <a:spcPts val="0"/>
              </a:spcAft>
              <a:buClr>
                <a:schemeClr val="lt1"/>
              </a:buClr>
              <a:buSzPts val="800"/>
              <a:buFont typeface="Noto Sans Symbols"/>
              <a:buChar char="●"/>
            </a:pPr>
            <a:r>
              <a:rPr lang="en" sz="1100">
                <a:solidFill>
                  <a:srgbClr val="76A5AF"/>
                </a:solidFill>
                <a:latin typeface="Poppins"/>
                <a:ea typeface="Poppins"/>
                <a:cs typeface="Poppins"/>
                <a:sym typeface="Poppins"/>
              </a:rPr>
              <a:t>a2 =       1.471  (1.053, 1.889)</a:t>
            </a:r>
            <a:endParaRPr sz="1100">
              <a:solidFill>
                <a:srgbClr val="76A5AF"/>
              </a:solidFill>
              <a:latin typeface="Poppins"/>
              <a:ea typeface="Poppins"/>
              <a:cs typeface="Poppins"/>
              <a:sym typeface="Poppins"/>
            </a:endParaRPr>
          </a:p>
          <a:p>
            <a:pPr indent="-215900" lvl="0" marL="215900" marR="0" rtl="0" algn="l">
              <a:lnSpc>
                <a:spcPct val="100000"/>
              </a:lnSpc>
              <a:spcBef>
                <a:spcPts val="0"/>
              </a:spcBef>
              <a:spcAft>
                <a:spcPts val="0"/>
              </a:spcAft>
              <a:buClr>
                <a:schemeClr val="lt1"/>
              </a:buClr>
              <a:buSzPts val="800"/>
              <a:buFont typeface="Noto Sans Symbols"/>
              <a:buChar char="●"/>
            </a:pPr>
            <a:r>
              <a:rPr lang="en" sz="1100">
                <a:solidFill>
                  <a:srgbClr val="76A5AF"/>
                </a:solidFill>
                <a:latin typeface="Poppins"/>
                <a:ea typeface="Poppins"/>
                <a:cs typeface="Poppins"/>
                <a:sym typeface="Poppins"/>
              </a:rPr>
              <a:t>b2 =     -0.7512  (-0.9088, -0.5935)</a:t>
            </a:r>
            <a:endParaRPr sz="1100">
              <a:solidFill>
                <a:srgbClr val="76A5AF"/>
              </a:solidFill>
              <a:latin typeface="Poppins"/>
              <a:ea typeface="Poppins"/>
              <a:cs typeface="Poppins"/>
              <a:sym typeface="Poppins"/>
            </a:endParaRPr>
          </a:p>
          <a:p>
            <a:pPr indent="-215900" lvl="0" marL="215900" marR="0" rtl="0" algn="l">
              <a:lnSpc>
                <a:spcPct val="100000"/>
              </a:lnSpc>
              <a:spcBef>
                <a:spcPts val="0"/>
              </a:spcBef>
              <a:spcAft>
                <a:spcPts val="0"/>
              </a:spcAft>
              <a:buClr>
                <a:schemeClr val="lt1"/>
              </a:buClr>
              <a:buSzPts val="800"/>
              <a:buFont typeface="Noto Sans Symbols"/>
              <a:buChar char="●"/>
            </a:pPr>
            <a:r>
              <a:rPr lang="en" sz="1100">
                <a:solidFill>
                  <a:srgbClr val="76A5AF"/>
                </a:solidFill>
                <a:latin typeface="Poppins"/>
                <a:ea typeface="Poppins"/>
                <a:cs typeface="Poppins"/>
                <a:sym typeface="Poppins"/>
              </a:rPr>
              <a:t>a3 =     -0.4238  (-0.5533, -0.2943)</a:t>
            </a:r>
            <a:endParaRPr sz="1100">
              <a:solidFill>
                <a:srgbClr val="76A5AF"/>
              </a:solidFill>
              <a:latin typeface="Poppins"/>
              <a:ea typeface="Poppins"/>
              <a:cs typeface="Poppins"/>
              <a:sym typeface="Poppins"/>
            </a:endParaRPr>
          </a:p>
          <a:p>
            <a:pPr indent="-215900" lvl="0" marL="215900" marR="0" rtl="0" algn="l">
              <a:lnSpc>
                <a:spcPct val="100000"/>
              </a:lnSpc>
              <a:spcBef>
                <a:spcPts val="0"/>
              </a:spcBef>
              <a:spcAft>
                <a:spcPts val="0"/>
              </a:spcAft>
              <a:buClr>
                <a:schemeClr val="lt1"/>
              </a:buClr>
              <a:buSzPts val="800"/>
              <a:buFont typeface="Noto Sans Symbols"/>
              <a:buChar char="●"/>
            </a:pPr>
            <a:r>
              <a:rPr lang="en" sz="1100">
                <a:solidFill>
                  <a:srgbClr val="76A5AF"/>
                </a:solidFill>
                <a:latin typeface="Poppins"/>
                <a:ea typeface="Poppins"/>
                <a:cs typeface="Poppins"/>
                <a:sym typeface="Poppins"/>
              </a:rPr>
              <a:t>b3 =      0.6684  (0.5849, 0.7518)</a:t>
            </a:r>
            <a:endParaRPr sz="1100">
              <a:solidFill>
                <a:srgbClr val="76A5AF"/>
              </a:solidFill>
              <a:latin typeface="Poppins"/>
              <a:ea typeface="Poppins"/>
              <a:cs typeface="Poppins"/>
              <a:sym typeface="Poppins"/>
            </a:endParaRPr>
          </a:p>
          <a:p>
            <a:pPr indent="-215900" lvl="0" marL="215900" marR="0" rtl="0" algn="l">
              <a:lnSpc>
                <a:spcPct val="100000"/>
              </a:lnSpc>
              <a:spcBef>
                <a:spcPts val="0"/>
              </a:spcBef>
              <a:spcAft>
                <a:spcPts val="0"/>
              </a:spcAft>
              <a:buClr>
                <a:schemeClr val="lt1"/>
              </a:buClr>
              <a:buSzPts val="800"/>
              <a:buFont typeface="Noto Sans Symbols"/>
              <a:buChar char="●"/>
            </a:pPr>
            <a:r>
              <a:rPr lang="en" sz="1100">
                <a:solidFill>
                  <a:srgbClr val="76A5AF"/>
                </a:solidFill>
                <a:latin typeface="Poppins"/>
                <a:ea typeface="Poppins"/>
                <a:cs typeface="Poppins"/>
                <a:sym typeface="Poppins"/>
              </a:rPr>
              <a:t>w =       1.297  (1.213, 1.382)</a:t>
            </a:r>
            <a:endParaRPr sz="1100">
              <a:solidFill>
                <a:srgbClr val="76A5AF"/>
              </a:solidFill>
              <a:latin typeface="Poppins"/>
              <a:ea typeface="Poppins"/>
              <a:cs typeface="Poppins"/>
              <a:sym typeface="Poppins"/>
            </a:endParaRPr>
          </a:p>
          <a:p>
            <a:pPr indent="0" lvl="0" marL="457200" marR="0" rtl="0" algn="l">
              <a:lnSpc>
                <a:spcPct val="100000"/>
              </a:lnSpc>
              <a:spcBef>
                <a:spcPts val="0"/>
              </a:spcBef>
              <a:spcAft>
                <a:spcPts val="0"/>
              </a:spcAft>
              <a:buNone/>
            </a:pPr>
            <a:r>
              <a:t/>
            </a:r>
            <a:endParaRPr sz="1100">
              <a:solidFill>
                <a:srgbClr val="76A5AF"/>
              </a:solidFill>
              <a:latin typeface="Poppins"/>
              <a:ea typeface="Poppins"/>
              <a:cs typeface="Poppins"/>
              <a:sym typeface="Poppins"/>
            </a:endParaRPr>
          </a:p>
        </p:txBody>
      </p:sp>
      <p:pic>
        <p:nvPicPr>
          <p:cNvPr id="239" name="Google Shape;239;p35"/>
          <p:cNvPicPr preferRelativeResize="0"/>
          <p:nvPr/>
        </p:nvPicPr>
        <p:blipFill>
          <a:blip r:embed="rId3">
            <a:alphaModFix/>
          </a:blip>
          <a:stretch>
            <a:fillRect/>
          </a:stretch>
        </p:blipFill>
        <p:spPr>
          <a:xfrm>
            <a:off x="347047" y="798160"/>
            <a:ext cx="4367576" cy="3262425"/>
          </a:xfrm>
          <a:prstGeom prst="rect">
            <a:avLst/>
          </a:prstGeom>
          <a:noFill/>
          <a:ln>
            <a:noFill/>
          </a:ln>
        </p:spPr>
      </p:pic>
      <p:sp>
        <p:nvSpPr>
          <p:cNvPr id="240" name="Google Shape;240;p35"/>
          <p:cNvSpPr txBox="1"/>
          <p:nvPr/>
        </p:nvSpPr>
        <p:spPr>
          <a:xfrm>
            <a:off x="347050" y="4181650"/>
            <a:ext cx="5205900" cy="10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BE8E4E"/>
                </a:solidFill>
                <a:latin typeface="Poppins"/>
                <a:ea typeface="Poppins"/>
                <a:cs typeface="Poppins"/>
                <a:sym typeface="Poppins"/>
              </a:rPr>
              <a:t>Function:</a:t>
            </a:r>
            <a:endParaRPr b="1" sz="1000">
              <a:solidFill>
                <a:srgbClr val="BE8E4E"/>
              </a:solidFill>
              <a:latin typeface="Poppins"/>
              <a:ea typeface="Poppins"/>
              <a:cs typeface="Poppins"/>
              <a:sym typeface="Poppins"/>
            </a:endParaRPr>
          </a:p>
          <a:p>
            <a:pPr indent="0" lvl="0" marL="0" rtl="0" algn="l">
              <a:lnSpc>
                <a:spcPct val="115000"/>
              </a:lnSpc>
              <a:spcBef>
                <a:spcPts val="0"/>
              </a:spcBef>
              <a:spcAft>
                <a:spcPts val="0"/>
              </a:spcAft>
              <a:buClr>
                <a:schemeClr val="dk1"/>
              </a:buClr>
              <a:buSzPts val="1100"/>
              <a:buFont typeface="Arial"/>
              <a:buNone/>
            </a:pPr>
            <a:r>
              <a:rPr b="1" lang="en" sz="1000">
                <a:solidFill>
                  <a:srgbClr val="BE8E4E"/>
                </a:solidFill>
                <a:latin typeface="Poppins"/>
                <a:ea typeface="Poppins"/>
                <a:cs typeface="Poppins"/>
                <a:sym typeface="Poppins"/>
              </a:rPr>
              <a:t>    f(x) =  a0 + a1*cos(x*w) + b1*sin(x*w) + </a:t>
            </a:r>
            <a:endParaRPr b="1" sz="1000">
              <a:solidFill>
                <a:srgbClr val="BE8E4E"/>
              </a:solidFill>
              <a:latin typeface="Poppins"/>
              <a:ea typeface="Poppins"/>
              <a:cs typeface="Poppins"/>
              <a:sym typeface="Poppins"/>
            </a:endParaRPr>
          </a:p>
          <a:p>
            <a:pPr indent="0" lvl="0" marL="0" rtl="0" algn="l">
              <a:lnSpc>
                <a:spcPct val="115000"/>
              </a:lnSpc>
              <a:spcBef>
                <a:spcPts val="0"/>
              </a:spcBef>
              <a:spcAft>
                <a:spcPts val="0"/>
              </a:spcAft>
              <a:buClr>
                <a:schemeClr val="dk1"/>
              </a:buClr>
              <a:buSzPts val="1100"/>
              <a:buFont typeface="Arial"/>
              <a:buNone/>
            </a:pPr>
            <a:r>
              <a:rPr b="1" lang="en" sz="1000">
                <a:solidFill>
                  <a:srgbClr val="BE8E4E"/>
                </a:solidFill>
                <a:latin typeface="Poppins"/>
                <a:ea typeface="Poppins"/>
                <a:cs typeface="Poppins"/>
                <a:sym typeface="Poppins"/>
              </a:rPr>
              <a:t>               a2*cos(2*x*w) + b2*sin(2*x*w) + a3*cos(3*x*w) + b3*sin(3*x*w)</a:t>
            </a:r>
            <a:endParaRPr b="1" sz="1000">
              <a:solidFill>
                <a:srgbClr val="BE8E4E"/>
              </a:solidFill>
              <a:latin typeface="Poppins"/>
              <a:ea typeface="Poppins"/>
              <a:cs typeface="Poppins"/>
              <a:sym typeface="Poppins"/>
            </a:endParaRPr>
          </a:p>
          <a:p>
            <a:pPr indent="0" lvl="0" marL="0" rtl="0" algn="l">
              <a:lnSpc>
                <a:spcPct val="115000"/>
              </a:lnSpc>
              <a:spcBef>
                <a:spcPts val="0"/>
              </a:spcBef>
              <a:spcAft>
                <a:spcPts val="0"/>
              </a:spcAft>
              <a:buClr>
                <a:schemeClr val="dk1"/>
              </a:buClr>
              <a:buSzPts val="1100"/>
              <a:buFont typeface="Arial"/>
              <a:buNone/>
            </a:pPr>
            <a:r>
              <a:rPr b="1" lang="en" sz="1000">
                <a:solidFill>
                  <a:srgbClr val="BE8E4E"/>
                </a:solidFill>
                <a:latin typeface="Poppins"/>
                <a:ea typeface="Poppins"/>
                <a:cs typeface="Poppins"/>
                <a:sym typeface="Poppins"/>
              </a:rPr>
              <a:t>       where x is normalized by mean 45.5 and std 26.12</a:t>
            </a:r>
            <a:endParaRPr b="1" sz="800">
              <a:solidFill>
                <a:srgbClr val="FFD966"/>
              </a:solidFill>
              <a:latin typeface="Poppins"/>
              <a:ea typeface="Poppins"/>
              <a:cs typeface="Poppins"/>
              <a:sym typeface="Poppins"/>
            </a:endParaRPr>
          </a:p>
          <a:p>
            <a:pPr indent="0" lvl="0" marL="0" rtl="0" algn="l">
              <a:spcBef>
                <a:spcPts val="0"/>
              </a:spcBef>
              <a:spcAft>
                <a:spcPts val="0"/>
              </a:spcAft>
              <a:buNone/>
            </a:pPr>
            <a:r>
              <a:t/>
            </a:r>
            <a:endParaRPr b="1" sz="1100">
              <a:solidFill>
                <a:srgbClr val="FFD966"/>
              </a:solidFill>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6"/>
          <p:cNvSpPr/>
          <p:nvPr/>
        </p:nvSpPr>
        <p:spPr>
          <a:xfrm>
            <a:off x="1355845" y="2097737"/>
            <a:ext cx="2978100" cy="276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3100"/>
              <a:buFont typeface="Arial"/>
              <a:buNone/>
            </a:pPr>
            <a:r>
              <a:rPr b="1" i="1" lang="en" sz="5500">
                <a:solidFill>
                  <a:srgbClr val="6AA84F"/>
                </a:solidFill>
                <a:latin typeface="Bebas Neue"/>
                <a:ea typeface="Bebas Neue"/>
                <a:cs typeface="Bebas Neue"/>
                <a:sym typeface="Bebas Neue"/>
              </a:rPr>
              <a:t>Application</a:t>
            </a:r>
            <a:endParaRPr b="1" i="1" sz="5500" u="none" cap="none" strike="noStrike">
              <a:solidFill>
                <a:srgbClr val="6AA84F"/>
              </a:solidFill>
              <a:latin typeface="Bebas Neue"/>
              <a:ea typeface="Bebas Neue"/>
              <a:cs typeface="Bebas Neue"/>
              <a:sym typeface="Bebas Neue"/>
            </a:endParaRPr>
          </a:p>
        </p:txBody>
      </p:sp>
      <p:pic>
        <p:nvPicPr>
          <p:cNvPr id="246" name="Google Shape;246;p36"/>
          <p:cNvPicPr preferRelativeResize="0"/>
          <p:nvPr/>
        </p:nvPicPr>
        <p:blipFill>
          <a:blip r:embed="rId3">
            <a:alphaModFix/>
          </a:blip>
          <a:stretch>
            <a:fillRect/>
          </a:stretch>
        </p:blipFill>
        <p:spPr>
          <a:xfrm>
            <a:off x="5439375" y="684625"/>
            <a:ext cx="1842425" cy="38118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7"/>
          <p:cNvSpPr/>
          <p:nvPr/>
        </p:nvSpPr>
        <p:spPr>
          <a:xfrm>
            <a:off x="1232689" y="1512707"/>
            <a:ext cx="3773100" cy="2707800"/>
          </a:xfrm>
          <a:prstGeom prst="rect">
            <a:avLst/>
          </a:prstGeom>
          <a:solidFill>
            <a:schemeClr val="lt1">
              <a:alpha val="18823"/>
            </a:schemeClr>
          </a:solidFill>
          <a:ln>
            <a:noFill/>
          </a:ln>
          <a:effectLst>
            <a:reflection blurRad="0" dir="5400000" dist="38100" endA="0" endPos="4000" fadeDir="5400012" kx="0" rotWithShape="0" algn="bl" stPos="0" sy="-100000" ky="0"/>
          </a:effectLst>
        </p:spPr>
        <p:txBody>
          <a:bodyPr anchorCtr="0" anchor="ctr" bIns="34275" lIns="68575" spcFirstLastPara="1" rIns="68575" wrap="square" tIns="34275">
            <a:noAutofit/>
          </a:bodyPr>
          <a:lstStyle/>
          <a:p>
            <a:pPr indent="0" lvl="0" marL="0" marR="0" rtl="0" algn="l">
              <a:lnSpc>
                <a:spcPct val="115000"/>
              </a:lnSpc>
              <a:spcBef>
                <a:spcPts val="0"/>
              </a:spcBef>
              <a:spcAft>
                <a:spcPts val="0"/>
              </a:spcAft>
              <a:buNone/>
            </a:pPr>
            <a:r>
              <a:t/>
            </a:r>
            <a:endParaRPr sz="1800">
              <a:solidFill>
                <a:schemeClr val="accent6"/>
              </a:solidFill>
              <a:latin typeface="Poppins"/>
              <a:ea typeface="Poppins"/>
              <a:cs typeface="Poppins"/>
              <a:sym typeface="Poppins"/>
            </a:endParaRPr>
          </a:p>
        </p:txBody>
      </p:sp>
      <p:sp>
        <p:nvSpPr>
          <p:cNvPr id="252" name="Google Shape;252;p37"/>
          <p:cNvSpPr/>
          <p:nvPr/>
        </p:nvSpPr>
        <p:spPr>
          <a:xfrm>
            <a:off x="1232700" y="701689"/>
            <a:ext cx="29781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1" lang="en" sz="3100">
                <a:solidFill>
                  <a:srgbClr val="6AA84F"/>
                </a:solidFill>
                <a:latin typeface="Bebas Neue"/>
                <a:ea typeface="Bebas Neue"/>
                <a:cs typeface="Bebas Neue"/>
                <a:sym typeface="Bebas Neue"/>
              </a:rPr>
              <a:t>Data </a:t>
            </a:r>
            <a:r>
              <a:rPr b="1" i="1" lang="en" sz="3100">
                <a:solidFill>
                  <a:srgbClr val="76A5AF"/>
                </a:solidFill>
                <a:latin typeface="Bebas Neue"/>
                <a:ea typeface="Bebas Neue"/>
                <a:cs typeface="Bebas Neue"/>
                <a:sym typeface="Bebas Neue"/>
              </a:rPr>
              <a:t>Visualization</a:t>
            </a:r>
            <a:endParaRPr b="1" i="1" sz="3100">
              <a:solidFill>
                <a:srgbClr val="76A5AF"/>
              </a:solidFill>
              <a:latin typeface="Bebas Neue"/>
              <a:ea typeface="Bebas Neue"/>
              <a:cs typeface="Bebas Neue"/>
              <a:sym typeface="Bebas Neue"/>
            </a:endParaRPr>
          </a:p>
        </p:txBody>
      </p:sp>
      <p:sp>
        <p:nvSpPr>
          <p:cNvPr id="253" name="Google Shape;253;p37"/>
          <p:cNvSpPr txBox="1"/>
          <p:nvPr/>
        </p:nvSpPr>
        <p:spPr>
          <a:xfrm>
            <a:off x="1208002" y="1512700"/>
            <a:ext cx="4038600" cy="3209400"/>
          </a:xfrm>
          <a:prstGeom prst="rect">
            <a:avLst/>
          </a:prstGeom>
          <a:noFill/>
          <a:ln>
            <a:noFill/>
          </a:ln>
        </p:spPr>
        <p:txBody>
          <a:bodyPr anchorCtr="0" anchor="t" bIns="34275" lIns="68575" spcFirstLastPara="1" rIns="68575" wrap="square" tIns="34275">
            <a:spAutoFit/>
          </a:bodyPr>
          <a:lstStyle/>
          <a:p>
            <a:pPr indent="-323850" lvl="0" marL="457200" marR="0" rtl="0" algn="l">
              <a:spcBef>
                <a:spcPts val="0"/>
              </a:spcBef>
              <a:spcAft>
                <a:spcPts val="0"/>
              </a:spcAft>
              <a:buClr>
                <a:srgbClr val="76A5AF"/>
              </a:buClr>
              <a:buSzPts val="1100"/>
              <a:buFont typeface="Arial"/>
              <a:buChar char="●"/>
            </a:pPr>
            <a:r>
              <a:rPr lang="en" sz="1800">
                <a:solidFill>
                  <a:srgbClr val="76A5AF"/>
                </a:solidFill>
                <a:latin typeface="Poppins"/>
                <a:ea typeface="Poppins"/>
                <a:cs typeface="Poppins"/>
                <a:sym typeface="Poppins"/>
              </a:rPr>
              <a:t>Visualizing data allows users to see their electricity consumption habits easily</a:t>
            </a:r>
            <a:endParaRPr sz="1800">
              <a:solidFill>
                <a:srgbClr val="76A5AF"/>
              </a:solidFill>
              <a:latin typeface="Poppins"/>
              <a:ea typeface="Poppins"/>
              <a:cs typeface="Poppins"/>
              <a:sym typeface="Poppins"/>
            </a:endParaRPr>
          </a:p>
          <a:p>
            <a:pPr indent="0" lvl="0" marL="457200" marR="0" rtl="0" algn="l">
              <a:spcBef>
                <a:spcPts val="0"/>
              </a:spcBef>
              <a:spcAft>
                <a:spcPts val="0"/>
              </a:spcAft>
              <a:buNone/>
            </a:pPr>
            <a:r>
              <a:t/>
            </a:r>
            <a:endParaRPr sz="1800">
              <a:solidFill>
                <a:srgbClr val="76A5AF"/>
              </a:solidFill>
              <a:latin typeface="Poppins"/>
              <a:ea typeface="Poppins"/>
              <a:cs typeface="Poppins"/>
              <a:sym typeface="Poppins"/>
            </a:endParaRPr>
          </a:p>
          <a:p>
            <a:pPr indent="-323850" lvl="0" marL="457200" marR="0" rtl="0" algn="l">
              <a:spcBef>
                <a:spcPts val="0"/>
              </a:spcBef>
              <a:spcAft>
                <a:spcPts val="0"/>
              </a:spcAft>
              <a:buClr>
                <a:srgbClr val="76A5AF"/>
              </a:buClr>
              <a:buSzPts val="1100"/>
              <a:buFont typeface="Arial"/>
              <a:buChar char="●"/>
            </a:pPr>
            <a:r>
              <a:rPr lang="en" sz="1800">
                <a:solidFill>
                  <a:schemeClr val="accent6"/>
                </a:solidFill>
                <a:latin typeface="Poppins"/>
                <a:ea typeface="Poppins"/>
                <a:cs typeface="Poppins"/>
                <a:sym typeface="Poppins"/>
              </a:rPr>
              <a:t>With the function like create user’s own </a:t>
            </a:r>
            <a:r>
              <a:rPr lang="en" sz="1800">
                <a:solidFill>
                  <a:schemeClr val="accent6"/>
                </a:solidFill>
                <a:latin typeface="Poppins"/>
                <a:ea typeface="Poppins"/>
                <a:cs typeface="Poppins"/>
                <a:sym typeface="Poppins"/>
              </a:rPr>
              <a:t>electricity consumption plan,</a:t>
            </a:r>
            <a:r>
              <a:rPr lang="en" sz="1800">
                <a:solidFill>
                  <a:schemeClr val="accent6"/>
                </a:solidFill>
                <a:latin typeface="Poppins"/>
                <a:ea typeface="Poppins"/>
                <a:cs typeface="Poppins"/>
                <a:sym typeface="Poppins"/>
              </a:rPr>
              <a:t> t</a:t>
            </a:r>
            <a:r>
              <a:rPr lang="en" sz="1800">
                <a:solidFill>
                  <a:schemeClr val="accent6"/>
                </a:solidFill>
                <a:latin typeface="Poppins"/>
                <a:ea typeface="Poppins"/>
                <a:cs typeface="Poppins"/>
                <a:sym typeface="Poppins"/>
              </a:rPr>
              <a:t>he application aims to raise awareness about energy conservation </a:t>
            </a:r>
            <a:endParaRPr sz="1800">
              <a:solidFill>
                <a:schemeClr val="accent6"/>
              </a:solidFill>
              <a:latin typeface="Poppins"/>
              <a:ea typeface="Poppins"/>
              <a:cs typeface="Poppins"/>
              <a:sym typeface="Poppins"/>
            </a:endParaRPr>
          </a:p>
          <a:p>
            <a:pPr indent="0" lvl="0" marL="0" marR="0" rtl="0" algn="l">
              <a:spcBef>
                <a:spcPts val="0"/>
              </a:spcBef>
              <a:spcAft>
                <a:spcPts val="0"/>
              </a:spcAft>
              <a:buNone/>
            </a:pPr>
            <a:r>
              <a:t/>
            </a:r>
            <a:endParaRPr sz="1200">
              <a:solidFill>
                <a:schemeClr val="accent6"/>
              </a:solidFill>
              <a:latin typeface="Poppins"/>
              <a:ea typeface="Poppins"/>
              <a:cs typeface="Poppins"/>
              <a:sym typeface="Poppins"/>
            </a:endParaRPr>
          </a:p>
          <a:p>
            <a:pPr indent="0" lvl="0" marL="0" marR="0" rtl="0" algn="l">
              <a:spcBef>
                <a:spcPts val="0"/>
              </a:spcBef>
              <a:spcAft>
                <a:spcPts val="0"/>
              </a:spcAft>
              <a:buNone/>
            </a:pPr>
            <a:r>
              <a:rPr lang="en" sz="1200">
                <a:solidFill>
                  <a:schemeClr val="accent6"/>
                </a:solidFill>
                <a:latin typeface="Poppins"/>
                <a:ea typeface="Poppins"/>
                <a:cs typeface="Poppins"/>
                <a:sym typeface="Poppins"/>
              </a:rPr>
              <a:t>The demo: </a:t>
            </a:r>
            <a:r>
              <a:rPr lang="en" sz="1200" u="sng">
                <a:solidFill>
                  <a:schemeClr val="hlink"/>
                </a:solidFill>
                <a:latin typeface="Poppins"/>
                <a:ea typeface="Poppins"/>
                <a:cs typeface="Poppins"/>
                <a:sym typeface="Poppins"/>
                <a:hlinkClick r:id="rId3"/>
              </a:rPr>
              <a:t>https://youtu.be/Q_L9JdgW4bA</a:t>
            </a:r>
            <a:endParaRPr sz="1200">
              <a:solidFill>
                <a:schemeClr val="accent6"/>
              </a:solidFill>
              <a:latin typeface="Poppins"/>
              <a:ea typeface="Poppins"/>
              <a:cs typeface="Poppins"/>
              <a:sym typeface="Poppins"/>
            </a:endParaRPr>
          </a:p>
        </p:txBody>
      </p:sp>
      <p:pic>
        <p:nvPicPr>
          <p:cNvPr id="254" name="Google Shape;254;p37"/>
          <p:cNvPicPr preferRelativeResize="0"/>
          <p:nvPr/>
        </p:nvPicPr>
        <p:blipFill>
          <a:blip r:embed="rId4">
            <a:alphaModFix/>
          </a:blip>
          <a:stretch>
            <a:fillRect/>
          </a:stretch>
        </p:blipFill>
        <p:spPr>
          <a:xfrm>
            <a:off x="5751325" y="563825"/>
            <a:ext cx="1947810" cy="41268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