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14" d="100"/>
          <a:sy n="114" d="100"/>
        </p:scale>
        <p:origin x="477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A1F06-1297-4E31-ABA9-15FCE7018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20A103-B16E-42CB-A8B6-3DB03E044E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519DF-EE5C-4E28-8917-DA696EE4A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D77E-6A63-4941-B85F-528E2F9D254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BF66D-B9D9-4A8F-8637-14B662706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6533C-82DC-47D0-B067-0C09092E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1AD2F-EAC3-4961-92A2-147740FCD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0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A6FCC-0A86-4DE8-9472-3A8E9DA21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7ED82-4777-4B68-A6BC-BC2C0399F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54BCE-4745-47FB-8792-D127E5B32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D77E-6A63-4941-B85F-528E2F9D254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734A6-9CAB-4DB4-A398-A7060B30B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3297C-EBF8-4D3F-A030-5A0A39705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1AD2F-EAC3-4961-92A2-147740FCD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85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482438-AE0E-4046-9C7E-3559F7B4CD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361C26-B3CD-4E92-AACE-C6081CBAB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50524-DD74-494F-9185-05127CA3B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D77E-6A63-4941-B85F-528E2F9D254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759EE-0261-48B0-A743-BFDEFE81B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1D7B1-8385-4A5A-82D5-9B1BC6096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1AD2F-EAC3-4961-92A2-147740FCD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49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51E6A-78E2-4587-8FB7-FAA09A288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C9B57-44F2-43E0-ABB4-CBB53418E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CFE18-FE18-4C6E-97F6-E1DA7A5C6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D77E-6A63-4941-B85F-528E2F9D254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D9BD2-5A78-4E64-9F9A-38100890A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A4A14-9C0A-41F6-ADB3-44F107328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1AD2F-EAC3-4961-92A2-147740FCD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26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B93D7-FA0B-4344-83B2-60241D73B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A95FA-54FF-49C8-902E-44DF84A11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36515-C483-4C0F-94CA-615AB432F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D77E-6A63-4941-B85F-528E2F9D254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7286F-5D67-4842-AE4C-8F6E17202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C4201-5595-45F2-A16B-1F5EA59C0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1AD2F-EAC3-4961-92A2-147740FCD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9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AB0C1-4F6A-4156-AA96-75A5B3DAF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8B371-F7AF-44AD-8674-9285D43A04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9544E-F812-4E41-9CB4-95BAB3991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794D4-BF6A-4425-9995-22695B28B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D77E-6A63-4941-B85F-528E2F9D254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54C33-3CD3-4700-842E-7872CAB6C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40FDA-9006-4BAD-A509-42318DFBB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1AD2F-EAC3-4961-92A2-147740FCD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65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4C01C-D1D3-4406-A7FE-4E34970FA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B2D0B-E5BE-459A-B99A-F1246422D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D6A2D-4658-43D0-9C69-B67B823B7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6B2D02-A474-43C9-89CA-027AB15448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36001D-58DC-4DB7-BD11-9BB1B6B3BE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1BE084-C8F3-45D1-A718-325699A6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D77E-6A63-4941-B85F-528E2F9D254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2FFA37-0E03-4043-98BF-B613AB14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ADA421-954E-46B9-823B-630E51A07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1AD2F-EAC3-4961-92A2-147740FCD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58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1D21A-C6E6-4D41-BB06-495055243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C3DE81-C506-48A4-98BB-FB1E94B55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D77E-6A63-4941-B85F-528E2F9D254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68F279-41C2-43AC-AC4E-E9E9EE85B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C33D3E-6578-4B46-921B-B1B1D9498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1AD2F-EAC3-4961-92A2-147740FCD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3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BDB108-66D1-4383-944F-A18627658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D77E-6A63-4941-B85F-528E2F9D254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1C507E-2336-4E6E-B7D0-F55AE1FCA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AA4D8C-596D-4D08-AD45-F80865B29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1AD2F-EAC3-4961-92A2-147740FCD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36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320D4-427B-4D21-BEF3-ADD382059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12C23-3B2F-46EC-AEDC-03D2F6250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C168B6-C408-43FD-9C30-CABB5C3B1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18B3B-6870-4B24-809A-75F260B61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D77E-6A63-4941-B85F-528E2F9D254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9688E-C16F-4620-9374-9A353DA7D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488CF-C68D-4288-9D10-334B6E524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1AD2F-EAC3-4961-92A2-147740FCD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55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35F25-75DA-47B9-99FE-257A37874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7BC10B-36A7-4ACA-8E91-6AA6158623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99B1F3-CA6F-4B0D-A1D0-B5A1863DB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5092F-B9C0-47CA-AAD7-DC5157AD9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D77E-6A63-4941-B85F-528E2F9D254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B3F86-93ED-439F-BF3E-27A6BFC66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BE270-BCDC-4F15-91D0-77AED0F9F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1AD2F-EAC3-4961-92A2-147740FCD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17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5D5DAB-B47F-409D-B871-D7BFAA6D8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1E722-127D-4B83-993B-1AFA799BE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BC749-C001-4E3F-8865-224ECB5238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CD77E-6A63-4941-B85F-528E2F9D254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62AF5-E3A2-468F-8158-F2BE7B191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B6350-16F0-4175-B13B-C999A9F52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1AD2F-EAC3-4961-92A2-147740FCD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80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548BD8-8C5B-4B24-8C9F-20649DD966BC}"/>
              </a:ext>
            </a:extLst>
          </p:cNvPr>
          <p:cNvSpPr/>
          <p:nvPr/>
        </p:nvSpPr>
        <p:spPr>
          <a:xfrm>
            <a:off x="478172" y="453006"/>
            <a:ext cx="11404834" cy="61575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45713B-D7C6-4B58-876F-8BDDE6CC819E}"/>
              </a:ext>
            </a:extLst>
          </p:cNvPr>
          <p:cNvSpPr/>
          <p:nvPr/>
        </p:nvSpPr>
        <p:spPr>
          <a:xfrm>
            <a:off x="473978" y="473978"/>
            <a:ext cx="11430000" cy="2390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32A5018-C29C-4B9F-B2EE-CB31078D15A0}"/>
              </a:ext>
            </a:extLst>
          </p:cNvPr>
          <p:cNvCxnSpPr/>
          <p:nvPr/>
        </p:nvCxnSpPr>
        <p:spPr>
          <a:xfrm>
            <a:off x="8816829" y="453006"/>
            <a:ext cx="0" cy="6157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D4E88A4-88CE-4C7E-BC9E-0BFE77BC3D68}"/>
              </a:ext>
            </a:extLst>
          </p:cNvPr>
          <p:cNvSpPr/>
          <p:nvPr/>
        </p:nvSpPr>
        <p:spPr>
          <a:xfrm>
            <a:off x="536895" y="792760"/>
            <a:ext cx="8191850" cy="1396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Big buttons for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2DEFAF-1968-432B-AD34-E8A636E62E34}"/>
              </a:ext>
            </a:extLst>
          </p:cNvPr>
          <p:cNvSpPr/>
          <p:nvPr/>
        </p:nvSpPr>
        <p:spPr>
          <a:xfrm>
            <a:off x="612396" y="2306972"/>
            <a:ext cx="3145872" cy="4156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numpad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5154A-10F0-46B0-9C67-4985742D06EF}"/>
              </a:ext>
            </a:extLst>
          </p:cNvPr>
          <p:cNvSpPr/>
          <p:nvPr/>
        </p:nvSpPr>
        <p:spPr>
          <a:xfrm>
            <a:off x="3892492" y="2306972"/>
            <a:ext cx="4756558" cy="507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Numpad output (</a:t>
            </a:r>
            <a:r>
              <a:rPr lang="en-US" dirty="0" err="1"/>
              <a:t>tf</a:t>
            </a:r>
            <a:r>
              <a:rPr lang="en-US" dirty="0"/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04E275-F55A-419F-B978-28388AD15849}"/>
              </a:ext>
            </a:extLst>
          </p:cNvPr>
          <p:cNvSpPr/>
          <p:nvPr/>
        </p:nvSpPr>
        <p:spPr>
          <a:xfrm>
            <a:off x="9005582" y="792760"/>
            <a:ext cx="2793534" cy="5704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F1970A-DB77-4206-8E75-A7F99F779216}"/>
              </a:ext>
            </a:extLst>
          </p:cNvPr>
          <p:cNvSpPr/>
          <p:nvPr/>
        </p:nvSpPr>
        <p:spPr>
          <a:xfrm>
            <a:off x="4603459" y="4026716"/>
            <a:ext cx="1375794" cy="910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157FCC-11D8-4FD2-BDC0-939BF63AD76F}"/>
              </a:ext>
            </a:extLst>
          </p:cNvPr>
          <p:cNvSpPr/>
          <p:nvPr/>
        </p:nvSpPr>
        <p:spPr>
          <a:xfrm>
            <a:off x="6180589" y="4026716"/>
            <a:ext cx="1375794" cy="910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credit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FBDD47-E978-4DF4-A201-8CC77F7273AE}"/>
              </a:ext>
            </a:extLst>
          </p:cNvPr>
          <p:cNvSpPr/>
          <p:nvPr/>
        </p:nvSpPr>
        <p:spPr>
          <a:xfrm>
            <a:off x="4603459" y="5096313"/>
            <a:ext cx="2952924" cy="910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checkout</a:t>
            </a:r>
          </a:p>
        </p:txBody>
      </p:sp>
    </p:spTree>
    <p:extLst>
      <p:ext uri="{BB962C8B-B14F-4D97-AF65-F5344CB8AC3E}">
        <p14:creationId xmlns:p14="http://schemas.microsoft.com/office/powerpoint/2010/main" val="3437479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Farhan Hyder</dc:creator>
  <cp:lastModifiedBy>Farhan Hyder</cp:lastModifiedBy>
  <cp:revision>2</cp:revision>
  <dcterms:created xsi:type="dcterms:W3CDTF">2018-03-23T00:13:35Z</dcterms:created>
  <dcterms:modified xsi:type="dcterms:W3CDTF">2018-03-23T00:24:17Z</dcterms:modified>
</cp:coreProperties>
</file>