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handoutMasterIdLst>
    <p:handoutMasterId r:id="rId12"/>
  </p:handoutMasterIdLst>
  <p:sldIdLst>
    <p:sldId id="256" r:id="rId2"/>
    <p:sldId id="565" r:id="rId3"/>
    <p:sldId id="598" r:id="rId4"/>
    <p:sldId id="596" r:id="rId5"/>
    <p:sldId id="599" r:id="rId6"/>
    <p:sldId id="600" r:id="rId7"/>
    <p:sldId id="606" r:id="rId8"/>
    <p:sldId id="601" r:id="rId9"/>
    <p:sldId id="603" r:id="rId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7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DB81"/>
    <a:srgbClr val="FFDF00"/>
    <a:srgbClr val="00FF8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1088" autoAdjust="0"/>
  </p:normalViewPr>
  <p:slideViewPr>
    <p:cSldViewPr showGuides="1">
      <p:cViewPr varScale="1">
        <p:scale>
          <a:sx n="97" d="100"/>
          <a:sy n="97" d="100"/>
        </p:scale>
        <p:origin x="1240" y="192"/>
      </p:cViewPr>
      <p:guideLst>
        <p:guide orient="horz" pos="2160"/>
        <p:guide pos="27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31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31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31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7DF74EA7-71CD-9846-BD15-8D28957742CC}" type="slidenum">
              <a:rPr lang="en-US"/>
              <a:pPr>
                <a:defRPr/>
              </a:pPr>
              <a:t>‹#›</a:t>
            </a:fld>
            <a:endParaRPr lang="en-US"/>
          </a:p>
        </p:txBody>
      </p:sp>
    </p:spTree>
    <p:extLst>
      <p:ext uri="{BB962C8B-B14F-4D97-AF65-F5344CB8AC3E}">
        <p14:creationId xmlns:p14="http://schemas.microsoft.com/office/powerpoint/2010/main" val="2865038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AU"/>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935E47E-8E70-884C-8FB2-494993090FEB}" type="slidenum">
              <a:rPr lang="en-US"/>
              <a:pPr>
                <a:defRPr/>
              </a:pPr>
              <a:t>‹#›</a:t>
            </a:fld>
            <a:endParaRPr lang="en-US"/>
          </a:p>
        </p:txBody>
      </p:sp>
    </p:spTree>
    <p:extLst>
      <p:ext uri="{BB962C8B-B14F-4D97-AF65-F5344CB8AC3E}">
        <p14:creationId xmlns:p14="http://schemas.microsoft.com/office/powerpoint/2010/main" val="2948876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736311F-7971-D549-82F6-3B2E01C40EC0}" type="slidenum">
              <a:rPr lang="en-US" sz="1200"/>
              <a:pPr/>
              <a:t>1</a:t>
            </a:fld>
            <a:endParaRPr lang="en-US" sz="120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AU">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vl1pPr>
          </a:lstStyle>
          <a:p>
            <a:pPr>
              <a:defRPr/>
            </a:pPr>
            <a:endParaRPr lang="en-AU"/>
          </a:p>
        </p:txBody>
      </p:sp>
      <p:sp>
        <p:nvSpPr>
          <p:cNvPr id="6" name="Rectangle 6"/>
          <p:cNvSpPr>
            <a:spLocks noGrp="1" noChangeArrowheads="1"/>
          </p:cNvSpPr>
          <p:nvPr>
            <p:ph type="sldNum" sz="quarter" idx="12"/>
          </p:nvPr>
        </p:nvSpPr>
        <p:spPr/>
        <p:txBody>
          <a:bodyPr/>
          <a:lstStyle>
            <a:lvl1pPr>
              <a:defRPr/>
            </a:lvl1pPr>
          </a:lstStyle>
          <a:p>
            <a:pPr>
              <a:defRPr/>
            </a:pPr>
            <a:fld id="{70E8B8DE-5159-6048-BA78-38A2E3C813D3}" type="slidenum">
              <a:rPr lang="en-US"/>
              <a:pPr>
                <a:defRPr/>
              </a:pPr>
              <a:t>‹#›</a:t>
            </a:fld>
            <a:endParaRPr lang="en-US"/>
          </a:p>
        </p:txBody>
      </p:sp>
    </p:spTree>
    <p:extLst>
      <p:ext uri="{BB962C8B-B14F-4D97-AF65-F5344CB8AC3E}">
        <p14:creationId xmlns:p14="http://schemas.microsoft.com/office/powerpoint/2010/main" val="16045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vl1pPr>
          </a:lstStyle>
          <a:p>
            <a:pPr>
              <a:defRPr/>
            </a:pPr>
            <a:endParaRPr lang="en-AU"/>
          </a:p>
        </p:txBody>
      </p:sp>
      <p:sp>
        <p:nvSpPr>
          <p:cNvPr id="6" name="Rectangle 6"/>
          <p:cNvSpPr>
            <a:spLocks noGrp="1" noChangeArrowheads="1"/>
          </p:cNvSpPr>
          <p:nvPr>
            <p:ph type="sldNum" sz="quarter" idx="12"/>
          </p:nvPr>
        </p:nvSpPr>
        <p:spPr/>
        <p:txBody>
          <a:bodyPr/>
          <a:lstStyle>
            <a:lvl1pPr>
              <a:defRPr/>
            </a:lvl1pPr>
          </a:lstStyle>
          <a:p>
            <a:pPr>
              <a:defRPr/>
            </a:pPr>
            <a:fld id="{C76C8123-6508-6F49-B9D7-C2A287DA4D22}" type="slidenum">
              <a:rPr lang="en-US"/>
              <a:pPr>
                <a:defRPr/>
              </a:pPr>
              <a:t>‹#›</a:t>
            </a:fld>
            <a:endParaRPr lang="en-US"/>
          </a:p>
        </p:txBody>
      </p:sp>
    </p:spTree>
    <p:extLst>
      <p:ext uri="{BB962C8B-B14F-4D97-AF65-F5344CB8AC3E}">
        <p14:creationId xmlns:p14="http://schemas.microsoft.com/office/powerpoint/2010/main" val="374601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190750" cy="6705600"/>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152400" y="0"/>
            <a:ext cx="6419850" cy="6705600"/>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vl1pPr>
          </a:lstStyle>
          <a:p>
            <a:pPr>
              <a:defRPr/>
            </a:pPr>
            <a:endParaRPr lang="en-AU"/>
          </a:p>
        </p:txBody>
      </p:sp>
      <p:sp>
        <p:nvSpPr>
          <p:cNvPr id="6" name="Rectangle 6"/>
          <p:cNvSpPr>
            <a:spLocks noGrp="1" noChangeArrowheads="1"/>
          </p:cNvSpPr>
          <p:nvPr>
            <p:ph type="sldNum" sz="quarter" idx="12"/>
          </p:nvPr>
        </p:nvSpPr>
        <p:spPr/>
        <p:txBody>
          <a:bodyPr/>
          <a:lstStyle>
            <a:lvl1pPr>
              <a:defRPr/>
            </a:lvl1pPr>
          </a:lstStyle>
          <a:p>
            <a:pPr>
              <a:defRPr/>
            </a:pPr>
            <a:fld id="{5F89B0DE-39E2-414A-BD46-DAAAC1D4FE1C}" type="slidenum">
              <a:rPr lang="en-US"/>
              <a:pPr>
                <a:defRPr/>
              </a:pPr>
              <a:t>‹#›</a:t>
            </a:fld>
            <a:endParaRPr lang="en-US"/>
          </a:p>
        </p:txBody>
      </p:sp>
    </p:spTree>
    <p:extLst>
      <p:ext uri="{BB962C8B-B14F-4D97-AF65-F5344CB8AC3E}">
        <p14:creationId xmlns:p14="http://schemas.microsoft.com/office/powerpoint/2010/main" val="336887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AU"/>
              <a:t>Click to edit Master title style</a:t>
            </a:r>
            <a:endParaRPr lang="en-US"/>
          </a:p>
        </p:txBody>
      </p:sp>
      <p:sp>
        <p:nvSpPr>
          <p:cNvPr id="3" name="Text Placeholder 2"/>
          <p:cNvSpPr>
            <a:spLocks noGrp="1"/>
          </p:cNvSpPr>
          <p:nvPr>
            <p:ph type="body" sz="half" idx="1"/>
          </p:nvPr>
        </p:nvSpPr>
        <p:spPr>
          <a:xfrm>
            <a:off x="152400" y="914400"/>
            <a:ext cx="4305300" cy="57912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10100" y="914400"/>
            <a:ext cx="4305300" cy="57912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AU"/>
          </a:p>
        </p:txBody>
      </p:sp>
      <p:sp>
        <p:nvSpPr>
          <p:cNvPr id="6" name="Rectangle 5"/>
          <p:cNvSpPr>
            <a:spLocks noGrp="1" noChangeArrowheads="1"/>
          </p:cNvSpPr>
          <p:nvPr>
            <p:ph type="ftr" sz="quarter" idx="11"/>
          </p:nvPr>
        </p:nvSpPr>
        <p:spPr/>
        <p:txBody>
          <a:bodyPr/>
          <a:lstStyle>
            <a:lvl1pPr>
              <a:defRPr/>
            </a:lvl1pPr>
          </a:lstStyle>
          <a:p>
            <a:pPr>
              <a:defRPr/>
            </a:pPr>
            <a:endParaRPr lang="en-AU"/>
          </a:p>
        </p:txBody>
      </p:sp>
      <p:sp>
        <p:nvSpPr>
          <p:cNvPr id="7" name="Rectangle 6"/>
          <p:cNvSpPr>
            <a:spLocks noGrp="1" noChangeArrowheads="1"/>
          </p:cNvSpPr>
          <p:nvPr>
            <p:ph type="sldNum" sz="quarter" idx="12"/>
          </p:nvPr>
        </p:nvSpPr>
        <p:spPr/>
        <p:txBody>
          <a:bodyPr/>
          <a:lstStyle>
            <a:lvl1pPr>
              <a:defRPr/>
            </a:lvl1pPr>
          </a:lstStyle>
          <a:p>
            <a:pPr>
              <a:defRPr/>
            </a:pPr>
            <a:fld id="{A6217FE2-3664-4843-BBE7-5E5E36F2EC5F}" type="slidenum">
              <a:rPr lang="en-US"/>
              <a:pPr>
                <a:defRPr/>
              </a:pPr>
              <a:t>‹#›</a:t>
            </a:fld>
            <a:endParaRPr lang="en-US"/>
          </a:p>
        </p:txBody>
      </p:sp>
    </p:spTree>
    <p:extLst>
      <p:ext uri="{BB962C8B-B14F-4D97-AF65-F5344CB8AC3E}">
        <p14:creationId xmlns:p14="http://schemas.microsoft.com/office/powerpoint/2010/main" val="242319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vl1pPr>
          </a:lstStyle>
          <a:p>
            <a:pPr>
              <a:defRPr/>
            </a:pPr>
            <a:endParaRPr lang="en-AU"/>
          </a:p>
        </p:txBody>
      </p:sp>
      <p:sp>
        <p:nvSpPr>
          <p:cNvPr id="6" name="Rectangle 6"/>
          <p:cNvSpPr>
            <a:spLocks noGrp="1" noChangeArrowheads="1"/>
          </p:cNvSpPr>
          <p:nvPr>
            <p:ph type="sldNum" sz="quarter" idx="12"/>
          </p:nvPr>
        </p:nvSpPr>
        <p:spPr/>
        <p:txBody>
          <a:bodyPr/>
          <a:lstStyle>
            <a:lvl1pPr>
              <a:defRPr/>
            </a:lvl1pPr>
          </a:lstStyle>
          <a:p>
            <a:pPr>
              <a:defRPr/>
            </a:pPr>
            <a:fld id="{0593982F-31D2-6A43-8185-1BC402473915}" type="slidenum">
              <a:rPr lang="en-US"/>
              <a:pPr>
                <a:defRPr/>
              </a:pPr>
              <a:t>‹#›</a:t>
            </a:fld>
            <a:endParaRPr lang="en-US"/>
          </a:p>
        </p:txBody>
      </p:sp>
    </p:spTree>
    <p:extLst>
      <p:ext uri="{BB962C8B-B14F-4D97-AF65-F5344CB8AC3E}">
        <p14:creationId xmlns:p14="http://schemas.microsoft.com/office/powerpoint/2010/main" val="207890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AU"/>
          </a:p>
        </p:txBody>
      </p:sp>
      <p:sp>
        <p:nvSpPr>
          <p:cNvPr id="5" name="Rectangle 5"/>
          <p:cNvSpPr>
            <a:spLocks noGrp="1" noChangeArrowheads="1"/>
          </p:cNvSpPr>
          <p:nvPr>
            <p:ph type="ftr" sz="quarter" idx="11"/>
          </p:nvPr>
        </p:nvSpPr>
        <p:spPr/>
        <p:txBody>
          <a:bodyPr/>
          <a:lstStyle>
            <a:lvl1pPr>
              <a:defRPr/>
            </a:lvl1pPr>
          </a:lstStyle>
          <a:p>
            <a:pPr>
              <a:defRPr/>
            </a:pPr>
            <a:endParaRPr lang="en-AU"/>
          </a:p>
        </p:txBody>
      </p:sp>
      <p:sp>
        <p:nvSpPr>
          <p:cNvPr id="6" name="Rectangle 6"/>
          <p:cNvSpPr>
            <a:spLocks noGrp="1" noChangeArrowheads="1"/>
          </p:cNvSpPr>
          <p:nvPr>
            <p:ph type="sldNum" sz="quarter" idx="12"/>
          </p:nvPr>
        </p:nvSpPr>
        <p:spPr/>
        <p:txBody>
          <a:bodyPr/>
          <a:lstStyle>
            <a:lvl1pPr>
              <a:defRPr/>
            </a:lvl1pPr>
          </a:lstStyle>
          <a:p>
            <a:pPr>
              <a:defRPr/>
            </a:pPr>
            <a:fld id="{9A68E89F-DB27-A249-8AD5-BDD3B4C5D2A9}" type="slidenum">
              <a:rPr lang="en-US"/>
              <a:pPr>
                <a:defRPr/>
              </a:pPr>
              <a:t>‹#›</a:t>
            </a:fld>
            <a:endParaRPr lang="en-US"/>
          </a:p>
        </p:txBody>
      </p:sp>
    </p:spTree>
    <p:extLst>
      <p:ext uri="{BB962C8B-B14F-4D97-AF65-F5344CB8AC3E}">
        <p14:creationId xmlns:p14="http://schemas.microsoft.com/office/powerpoint/2010/main" val="1638478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152400" y="914400"/>
            <a:ext cx="43053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10100" y="914400"/>
            <a:ext cx="43053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AU"/>
          </a:p>
        </p:txBody>
      </p:sp>
      <p:sp>
        <p:nvSpPr>
          <p:cNvPr id="6" name="Rectangle 5"/>
          <p:cNvSpPr>
            <a:spLocks noGrp="1" noChangeArrowheads="1"/>
          </p:cNvSpPr>
          <p:nvPr>
            <p:ph type="ftr" sz="quarter" idx="11"/>
          </p:nvPr>
        </p:nvSpPr>
        <p:spPr/>
        <p:txBody>
          <a:bodyPr/>
          <a:lstStyle>
            <a:lvl1pPr>
              <a:defRPr/>
            </a:lvl1pPr>
          </a:lstStyle>
          <a:p>
            <a:pPr>
              <a:defRPr/>
            </a:pPr>
            <a:endParaRPr lang="en-AU"/>
          </a:p>
        </p:txBody>
      </p:sp>
      <p:sp>
        <p:nvSpPr>
          <p:cNvPr id="7" name="Rectangle 6"/>
          <p:cNvSpPr>
            <a:spLocks noGrp="1" noChangeArrowheads="1"/>
          </p:cNvSpPr>
          <p:nvPr>
            <p:ph type="sldNum" sz="quarter" idx="12"/>
          </p:nvPr>
        </p:nvSpPr>
        <p:spPr/>
        <p:txBody>
          <a:bodyPr/>
          <a:lstStyle>
            <a:lvl1pPr>
              <a:defRPr/>
            </a:lvl1pPr>
          </a:lstStyle>
          <a:p>
            <a:pPr>
              <a:defRPr/>
            </a:pPr>
            <a:fld id="{741A94A3-AB0C-1240-9ACD-0F1B8BE48A59}" type="slidenum">
              <a:rPr lang="en-US"/>
              <a:pPr>
                <a:defRPr/>
              </a:pPr>
              <a:t>‹#›</a:t>
            </a:fld>
            <a:endParaRPr lang="en-US"/>
          </a:p>
        </p:txBody>
      </p:sp>
    </p:spTree>
    <p:extLst>
      <p:ext uri="{BB962C8B-B14F-4D97-AF65-F5344CB8AC3E}">
        <p14:creationId xmlns:p14="http://schemas.microsoft.com/office/powerpoint/2010/main" val="316863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AU"/>
          </a:p>
        </p:txBody>
      </p:sp>
      <p:sp>
        <p:nvSpPr>
          <p:cNvPr id="8" name="Rectangle 5"/>
          <p:cNvSpPr>
            <a:spLocks noGrp="1" noChangeArrowheads="1"/>
          </p:cNvSpPr>
          <p:nvPr>
            <p:ph type="ftr" sz="quarter" idx="11"/>
          </p:nvPr>
        </p:nvSpPr>
        <p:spPr/>
        <p:txBody>
          <a:bodyPr/>
          <a:lstStyle>
            <a:lvl1pPr>
              <a:defRPr/>
            </a:lvl1pPr>
          </a:lstStyle>
          <a:p>
            <a:pPr>
              <a:defRPr/>
            </a:pPr>
            <a:endParaRPr lang="en-AU"/>
          </a:p>
        </p:txBody>
      </p:sp>
      <p:sp>
        <p:nvSpPr>
          <p:cNvPr id="9" name="Rectangle 6"/>
          <p:cNvSpPr>
            <a:spLocks noGrp="1" noChangeArrowheads="1"/>
          </p:cNvSpPr>
          <p:nvPr>
            <p:ph type="sldNum" sz="quarter" idx="12"/>
          </p:nvPr>
        </p:nvSpPr>
        <p:spPr/>
        <p:txBody>
          <a:bodyPr/>
          <a:lstStyle>
            <a:lvl1pPr>
              <a:defRPr/>
            </a:lvl1pPr>
          </a:lstStyle>
          <a:p>
            <a:pPr>
              <a:defRPr/>
            </a:pPr>
            <a:fld id="{46370863-4503-D946-874E-2C9020B0E32E}" type="slidenum">
              <a:rPr lang="en-US"/>
              <a:pPr>
                <a:defRPr/>
              </a:pPr>
              <a:t>‹#›</a:t>
            </a:fld>
            <a:endParaRPr lang="en-US"/>
          </a:p>
        </p:txBody>
      </p:sp>
    </p:spTree>
    <p:extLst>
      <p:ext uri="{BB962C8B-B14F-4D97-AF65-F5344CB8AC3E}">
        <p14:creationId xmlns:p14="http://schemas.microsoft.com/office/powerpoint/2010/main" val="219492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AU"/>
          </a:p>
        </p:txBody>
      </p:sp>
      <p:sp>
        <p:nvSpPr>
          <p:cNvPr id="4" name="Rectangle 5"/>
          <p:cNvSpPr>
            <a:spLocks noGrp="1" noChangeArrowheads="1"/>
          </p:cNvSpPr>
          <p:nvPr>
            <p:ph type="ftr" sz="quarter" idx="11"/>
          </p:nvPr>
        </p:nvSpPr>
        <p:spPr/>
        <p:txBody>
          <a:bodyPr/>
          <a:lstStyle>
            <a:lvl1pPr>
              <a:defRPr/>
            </a:lvl1pPr>
          </a:lstStyle>
          <a:p>
            <a:pPr>
              <a:defRPr/>
            </a:pPr>
            <a:endParaRPr lang="en-AU"/>
          </a:p>
        </p:txBody>
      </p:sp>
      <p:sp>
        <p:nvSpPr>
          <p:cNvPr id="5" name="Rectangle 6"/>
          <p:cNvSpPr>
            <a:spLocks noGrp="1" noChangeArrowheads="1"/>
          </p:cNvSpPr>
          <p:nvPr>
            <p:ph type="sldNum" sz="quarter" idx="12"/>
          </p:nvPr>
        </p:nvSpPr>
        <p:spPr/>
        <p:txBody>
          <a:bodyPr/>
          <a:lstStyle>
            <a:lvl1pPr>
              <a:defRPr/>
            </a:lvl1pPr>
          </a:lstStyle>
          <a:p>
            <a:pPr>
              <a:defRPr/>
            </a:pPr>
            <a:fld id="{C3AAC11C-A417-2948-81C0-C8B6F61D942B}" type="slidenum">
              <a:rPr lang="en-US"/>
              <a:pPr>
                <a:defRPr/>
              </a:pPr>
              <a:t>‹#›</a:t>
            </a:fld>
            <a:endParaRPr lang="en-US"/>
          </a:p>
        </p:txBody>
      </p:sp>
    </p:spTree>
    <p:extLst>
      <p:ext uri="{BB962C8B-B14F-4D97-AF65-F5344CB8AC3E}">
        <p14:creationId xmlns:p14="http://schemas.microsoft.com/office/powerpoint/2010/main" val="1172758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AU"/>
          </a:p>
        </p:txBody>
      </p:sp>
      <p:sp>
        <p:nvSpPr>
          <p:cNvPr id="3" name="Rectangle 5"/>
          <p:cNvSpPr>
            <a:spLocks noGrp="1" noChangeArrowheads="1"/>
          </p:cNvSpPr>
          <p:nvPr>
            <p:ph type="ftr" sz="quarter" idx="11"/>
          </p:nvPr>
        </p:nvSpPr>
        <p:spPr/>
        <p:txBody>
          <a:bodyPr/>
          <a:lstStyle>
            <a:lvl1pPr>
              <a:defRPr/>
            </a:lvl1pPr>
          </a:lstStyle>
          <a:p>
            <a:pPr>
              <a:defRPr/>
            </a:pPr>
            <a:endParaRPr lang="en-AU"/>
          </a:p>
        </p:txBody>
      </p:sp>
      <p:sp>
        <p:nvSpPr>
          <p:cNvPr id="4" name="Rectangle 6"/>
          <p:cNvSpPr>
            <a:spLocks noGrp="1" noChangeArrowheads="1"/>
          </p:cNvSpPr>
          <p:nvPr>
            <p:ph type="sldNum" sz="quarter" idx="12"/>
          </p:nvPr>
        </p:nvSpPr>
        <p:spPr/>
        <p:txBody>
          <a:bodyPr/>
          <a:lstStyle>
            <a:lvl1pPr>
              <a:defRPr/>
            </a:lvl1pPr>
          </a:lstStyle>
          <a:p>
            <a:pPr>
              <a:defRPr/>
            </a:pPr>
            <a:fld id="{9A8B3B62-9A06-B148-838E-66EF92B6035C}" type="slidenum">
              <a:rPr lang="en-US"/>
              <a:pPr>
                <a:defRPr/>
              </a:pPr>
              <a:t>‹#›</a:t>
            </a:fld>
            <a:endParaRPr lang="en-US"/>
          </a:p>
        </p:txBody>
      </p:sp>
    </p:spTree>
    <p:extLst>
      <p:ext uri="{BB962C8B-B14F-4D97-AF65-F5344CB8AC3E}">
        <p14:creationId xmlns:p14="http://schemas.microsoft.com/office/powerpoint/2010/main" val="273883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AU"/>
          </a:p>
        </p:txBody>
      </p:sp>
      <p:sp>
        <p:nvSpPr>
          <p:cNvPr id="6" name="Rectangle 5"/>
          <p:cNvSpPr>
            <a:spLocks noGrp="1" noChangeArrowheads="1"/>
          </p:cNvSpPr>
          <p:nvPr>
            <p:ph type="ftr" sz="quarter" idx="11"/>
          </p:nvPr>
        </p:nvSpPr>
        <p:spPr/>
        <p:txBody>
          <a:bodyPr/>
          <a:lstStyle>
            <a:lvl1pPr>
              <a:defRPr/>
            </a:lvl1pPr>
          </a:lstStyle>
          <a:p>
            <a:pPr>
              <a:defRPr/>
            </a:pPr>
            <a:endParaRPr lang="en-AU"/>
          </a:p>
        </p:txBody>
      </p:sp>
      <p:sp>
        <p:nvSpPr>
          <p:cNvPr id="7" name="Rectangle 6"/>
          <p:cNvSpPr>
            <a:spLocks noGrp="1" noChangeArrowheads="1"/>
          </p:cNvSpPr>
          <p:nvPr>
            <p:ph type="sldNum" sz="quarter" idx="12"/>
          </p:nvPr>
        </p:nvSpPr>
        <p:spPr/>
        <p:txBody>
          <a:bodyPr/>
          <a:lstStyle>
            <a:lvl1pPr>
              <a:defRPr/>
            </a:lvl1pPr>
          </a:lstStyle>
          <a:p>
            <a:pPr>
              <a:defRPr/>
            </a:pPr>
            <a:fld id="{485A55D7-5045-5447-B951-AF5EA29918C4}" type="slidenum">
              <a:rPr lang="en-US"/>
              <a:pPr>
                <a:defRPr/>
              </a:pPr>
              <a:t>‹#›</a:t>
            </a:fld>
            <a:endParaRPr lang="en-US"/>
          </a:p>
        </p:txBody>
      </p:sp>
    </p:spTree>
    <p:extLst>
      <p:ext uri="{BB962C8B-B14F-4D97-AF65-F5344CB8AC3E}">
        <p14:creationId xmlns:p14="http://schemas.microsoft.com/office/powerpoint/2010/main" val="3995560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AU"/>
          </a:p>
        </p:txBody>
      </p:sp>
      <p:sp>
        <p:nvSpPr>
          <p:cNvPr id="6" name="Rectangle 5"/>
          <p:cNvSpPr>
            <a:spLocks noGrp="1" noChangeArrowheads="1"/>
          </p:cNvSpPr>
          <p:nvPr>
            <p:ph type="ftr" sz="quarter" idx="11"/>
          </p:nvPr>
        </p:nvSpPr>
        <p:spPr/>
        <p:txBody>
          <a:bodyPr/>
          <a:lstStyle>
            <a:lvl1pPr>
              <a:defRPr/>
            </a:lvl1pPr>
          </a:lstStyle>
          <a:p>
            <a:pPr>
              <a:defRPr/>
            </a:pPr>
            <a:endParaRPr lang="en-AU"/>
          </a:p>
        </p:txBody>
      </p:sp>
      <p:sp>
        <p:nvSpPr>
          <p:cNvPr id="7" name="Rectangle 6"/>
          <p:cNvSpPr>
            <a:spLocks noGrp="1" noChangeArrowheads="1"/>
          </p:cNvSpPr>
          <p:nvPr>
            <p:ph type="sldNum" sz="quarter" idx="12"/>
          </p:nvPr>
        </p:nvSpPr>
        <p:spPr/>
        <p:txBody>
          <a:bodyPr/>
          <a:lstStyle>
            <a:lvl1pPr>
              <a:defRPr/>
            </a:lvl1pPr>
          </a:lstStyle>
          <a:p>
            <a:pPr>
              <a:defRPr/>
            </a:pPr>
            <a:fld id="{F54F99B3-64EF-794F-9993-4879B06D84F7}" type="slidenum">
              <a:rPr lang="en-US"/>
              <a:pPr>
                <a:defRPr/>
              </a:pPr>
              <a:t>‹#›</a:t>
            </a:fld>
            <a:endParaRPr lang="en-US"/>
          </a:p>
        </p:txBody>
      </p:sp>
    </p:spTree>
    <p:extLst>
      <p:ext uri="{BB962C8B-B14F-4D97-AF65-F5344CB8AC3E}">
        <p14:creationId xmlns:p14="http://schemas.microsoft.com/office/powerpoint/2010/main" val="61296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6600">
            <a:alpha val="12941"/>
          </a:srgb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0"/>
            <a:ext cx="7772400" cy="762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914400"/>
            <a:ext cx="8763000" cy="5791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0" y="6477000"/>
            <a:ext cx="259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112" charset="0"/>
                <a:ea typeface="ＭＳ Ｐゴシック" pitchFamily="-112" charset="-128"/>
                <a:cs typeface="ＭＳ Ｐゴシック" pitchFamily="-112" charset="-128"/>
              </a:defRPr>
            </a:lvl1pPr>
          </a:lstStyle>
          <a:p>
            <a:pPr>
              <a:defRPr/>
            </a:pPr>
            <a:r>
              <a:rPr lang="en-US"/>
              <a:t>September 2, 2009 (week 1)</a:t>
            </a:r>
          </a:p>
        </p:txBody>
      </p:sp>
      <p:sp>
        <p:nvSpPr>
          <p:cNvPr id="1029" name="Rectangle 5"/>
          <p:cNvSpPr>
            <a:spLocks noGrp="1" noChangeArrowheads="1"/>
          </p:cNvSpPr>
          <p:nvPr>
            <p:ph type="ftr" sz="quarter" idx="3"/>
          </p:nvPr>
        </p:nvSpPr>
        <p:spPr bwMode="auto">
          <a:xfrm>
            <a:off x="2590800" y="6477000"/>
            <a:ext cx="480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pitchFamily="-112" charset="0"/>
                <a:ea typeface="ＭＳ Ｐゴシック" pitchFamily="-112" charset="-128"/>
                <a:cs typeface="ＭＳ Ｐゴシック" pitchFamily="-112" charset="-128"/>
              </a:defRPr>
            </a:lvl1pPr>
          </a:lstStyle>
          <a:p>
            <a:pPr>
              <a:defRPr/>
            </a:pPr>
            <a:r>
              <a:rPr lang="en-US"/>
              <a:t>ITEC/CSCI/ERTH-6961-01 – Data Science Fall 2009</a:t>
            </a:r>
          </a:p>
        </p:txBody>
      </p:sp>
      <p:sp>
        <p:nvSpPr>
          <p:cNvPr id="1030" name="Rectangle 6"/>
          <p:cNvSpPr>
            <a:spLocks noGrp="1" noChangeArrowheads="1"/>
          </p:cNvSpPr>
          <p:nvPr>
            <p:ph type="sldNum" sz="quarter" idx="4"/>
          </p:nvPr>
        </p:nvSpPr>
        <p:spPr bwMode="auto">
          <a:xfrm>
            <a:off x="7239000" y="6019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4369876F-CD88-5A4D-A32E-6B39CA136F6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41"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 id="214748425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5pPr>
      <a:lvl6pPr marL="457200" algn="ctr" rtl="0" fontAlgn="base">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6pPr>
      <a:lvl7pPr marL="914400" algn="ctr" rtl="0" fontAlgn="base">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7pPr>
      <a:lvl8pPr marL="1371600" algn="ctr" rtl="0" fontAlgn="base">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8pPr>
      <a:lvl9pPr marL="1828800" algn="ctr" rtl="0" fontAlgn="base">
        <a:spcBef>
          <a:spcPct val="0"/>
        </a:spcBef>
        <a:spcAft>
          <a:spcPct val="0"/>
        </a:spcAft>
        <a:defRPr sz="4400">
          <a:solidFill>
            <a:schemeClr val="tx2"/>
          </a:solidFill>
          <a:latin typeface="Arial" pitchFamily="-112" charset="0"/>
          <a:ea typeface="ＭＳ Ｐゴシック" pitchFamily="-112" charset="-128"/>
          <a:cs typeface="ＭＳ Ｐゴシック" pitchFamily="-112"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quarius.tw.rpi.edu/html/DA/group1" TargetMode="External"/><Relationship Id="rId2" Type="http://schemas.openxmlformats.org/officeDocument/2006/relationships/hyperlink" Target="http://escience.rpi.edu/data/D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4" descr="r4a.FINAL 4C logo_cropped.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800" y="1714500"/>
            <a:ext cx="82804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8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95C7D17-3A46-6142-B96B-4A517FA39B6C}" type="slidenum">
              <a:rPr lang="en-US" sz="1400"/>
              <a:pPr/>
              <a:t>1</a:t>
            </a:fld>
            <a:endParaRPr lang="en-US" sz="1400"/>
          </a:p>
        </p:txBody>
      </p:sp>
      <p:sp>
        <p:nvSpPr>
          <p:cNvPr id="16387" name="Rectangle 3"/>
          <p:cNvSpPr>
            <a:spLocks noGrp="1" noChangeArrowheads="1"/>
          </p:cNvSpPr>
          <p:nvPr>
            <p:ph type="subTitle" idx="1"/>
          </p:nvPr>
        </p:nvSpPr>
        <p:spPr>
          <a:xfrm>
            <a:off x="228600" y="4800600"/>
            <a:ext cx="8686800" cy="1828800"/>
          </a:xfrm>
        </p:spPr>
        <p:txBody>
          <a:bodyPr/>
          <a:lstStyle/>
          <a:p>
            <a:pPr eaLnBrk="1" hangingPunct="1"/>
            <a:r>
              <a:rPr lang="en-US" sz="2400" dirty="0" err="1">
                <a:latin typeface="Arial" charset="0"/>
                <a:ea typeface="ＭＳ Ｐゴシック" charset="0"/>
                <a:cs typeface="ＭＳ Ｐゴシック" charset="0"/>
              </a:rPr>
              <a:t>Thilanka</a:t>
            </a:r>
            <a:r>
              <a:rPr lang="en-US" sz="2400" dirty="0">
                <a:latin typeface="Arial" charset="0"/>
                <a:ea typeface="ＭＳ Ｐゴシック" charset="0"/>
                <a:cs typeface="ＭＳ Ｐゴシック" charset="0"/>
              </a:rPr>
              <a:t> </a:t>
            </a:r>
            <a:r>
              <a:rPr lang="en-US" sz="2400" dirty="0" err="1">
                <a:latin typeface="Arial" charset="0"/>
                <a:ea typeface="ＭＳ Ｐゴシック" charset="0"/>
                <a:cs typeface="ＭＳ Ｐゴシック" charset="0"/>
              </a:rPr>
              <a:t>Munasinghe</a:t>
            </a:r>
            <a:r>
              <a:rPr lang="en-US" sz="2400" dirty="0">
                <a:latin typeface="Arial" charset="0"/>
                <a:ea typeface="ＭＳ Ｐゴシック" charset="0"/>
                <a:cs typeface="ＭＳ Ｐゴシック" charset="0"/>
              </a:rPr>
              <a:t> </a:t>
            </a:r>
          </a:p>
          <a:p>
            <a:pPr eaLnBrk="1" hangingPunct="1"/>
            <a:r>
              <a:rPr lang="en-US" sz="2400" dirty="0">
                <a:latin typeface="Arial" charset="0"/>
                <a:ea typeface="ＭＳ Ｐゴシック" charset="0"/>
                <a:cs typeface="ＭＳ Ｐゴシック" charset="0"/>
              </a:rPr>
              <a:t>Data Analytics</a:t>
            </a:r>
          </a:p>
          <a:p>
            <a:pPr eaLnBrk="1" hangingPunct="1"/>
            <a:r>
              <a:rPr lang="en-US" sz="2400" dirty="0">
                <a:latin typeface="Arial" charset="0"/>
                <a:ea typeface="ＭＳ Ｐゴシック" charset="0"/>
                <a:cs typeface="ＭＳ Ｐゴシック" charset="0"/>
              </a:rPr>
              <a:t>ITWS-4600/ITWS-6600/MATP-4450/CSCI-4960 </a:t>
            </a:r>
          </a:p>
          <a:p>
            <a:pPr eaLnBrk="1" hangingPunct="1"/>
            <a:r>
              <a:rPr lang="en-US" sz="2400" dirty="0">
                <a:latin typeface="Arial" charset="0"/>
                <a:ea typeface="ＭＳ Ｐゴシック" charset="0"/>
                <a:cs typeface="ＭＳ Ｐゴシック" charset="0"/>
              </a:rPr>
              <a:t>September 29th, 2020</a:t>
            </a:r>
          </a:p>
        </p:txBody>
      </p:sp>
      <p:sp>
        <p:nvSpPr>
          <p:cNvPr id="16388" name="Rectangle 2"/>
          <p:cNvSpPr>
            <a:spLocks noGrp="1" noChangeArrowheads="1"/>
          </p:cNvSpPr>
          <p:nvPr>
            <p:ph type="ctrTitle"/>
          </p:nvPr>
        </p:nvSpPr>
        <p:spPr>
          <a:xfrm>
            <a:off x="685800" y="152400"/>
            <a:ext cx="7848600" cy="2514600"/>
          </a:xfrm>
        </p:spPr>
        <p:txBody>
          <a:bodyPr/>
          <a:lstStyle/>
          <a:p>
            <a:pPr eaLnBrk="1" hangingPunct="1"/>
            <a:r>
              <a:rPr lang="en-US" dirty="0">
                <a:latin typeface="Arial" charset="0"/>
                <a:ea typeface="ＭＳ Ｐゴシック" charset="0"/>
                <a:cs typeface="ＭＳ Ｐゴシック" charset="0"/>
              </a:rPr>
              <a:t>Assignment 2/ Lab 2 – Part 2 </a:t>
            </a:r>
            <a:endParaRPr lang="en-US" sz="4000" dirty="0">
              <a:latin typeface="Arial" charset="0"/>
              <a:ea typeface="ＭＳ Ｐゴシック" charset="0"/>
              <a:cs typeface="ＭＳ Ｐゴシック"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sz="4000" dirty="0">
                <a:latin typeface="Arial" charset="0"/>
                <a:ea typeface="ＭＳ Ｐゴシック" charset="0"/>
                <a:cs typeface="ＭＳ Ｐゴシック" charset="0"/>
              </a:rPr>
              <a:t>Lab2 Part 2 consists of</a:t>
            </a:r>
          </a:p>
        </p:txBody>
      </p:sp>
      <p:sp>
        <p:nvSpPr>
          <p:cNvPr id="41986" name="Content Placeholder 2"/>
          <p:cNvSpPr>
            <a:spLocks noGrp="1"/>
          </p:cNvSpPr>
          <p:nvPr>
            <p:ph idx="1"/>
          </p:nvPr>
        </p:nvSpPr>
        <p:spPr/>
        <p:txBody>
          <a:bodyPr/>
          <a:lstStyle/>
          <a:p>
            <a:r>
              <a:rPr lang="en-US" dirty="0">
                <a:latin typeface="Arial" charset="0"/>
                <a:ea typeface="ＭＳ Ｐゴシック" charset="0"/>
                <a:cs typeface="ＭＳ Ｐゴシック" charset="0"/>
              </a:rPr>
              <a:t>Regression</a:t>
            </a:r>
          </a:p>
          <a:p>
            <a:pPr lvl="1"/>
            <a:r>
              <a:rPr lang="en-US" dirty="0">
                <a:latin typeface="Arial" charset="0"/>
                <a:ea typeface="ＭＳ Ｐゴシック" charset="0"/>
                <a:cs typeface="ＭＳ Ｐゴシック" charset="0"/>
              </a:rPr>
              <a:t>New multivariate dataset</a:t>
            </a:r>
          </a:p>
          <a:p>
            <a:r>
              <a:rPr lang="en-US" dirty="0" err="1">
                <a:latin typeface="Arial" charset="0"/>
                <a:ea typeface="ＭＳ Ｐゴシック" charset="0"/>
                <a:cs typeface="ＭＳ Ｐゴシック" charset="0"/>
              </a:rPr>
              <a:t>kNN</a:t>
            </a:r>
            <a:endParaRPr lang="en-US" dirty="0">
              <a:latin typeface="Arial" charset="0"/>
              <a:ea typeface="ＭＳ Ｐゴシック" charset="0"/>
              <a:cs typeface="ＭＳ Ｐゴシック" charset="0"/>
            </a:endParaRPr>
          </a:p>
          <a:p>
            <a:pPr lvl="1"/>
            <a:r>
              <a:rPr lang="en-US" dirty="0">
                <a:latin typeface="Arial" charset="0"/>
                <a:ea typeface="ＭＳ Ｐゴシック" charset="0"/>
                <a:cs typeface="ＭＳ Ｐゴシック" charset="0"/>
              </a:rPr>
              <a:t>New Abalone dataset</a:t>
            </a:r>
          </a:p>
          <a:p>
            <a:r>
              <a:rPr lang="en-US" dirty="0" err="1">
                <a:latin typeface="Arial" charset="0"/>
                <a:ea typeface="ＭＳ Ｐゴシック" charset="0"/>
                <a:cs typeface="ＭＳ Ｐゴシック" charset="0"/>
              </a:rPr>
              <a:t>Kmeans</a:t>
            </a:r>
            <a:endParaRPr lang="en-US" dirty="0">
              <a:latin typeface="Arial" charset="0"/>
              <a:ea typeface="ＭＳ Ｐゴシック" charset="0"/>
              <a:cs typeface="ＭＳ Ｐゴシック" charset="0"/>
            </a:endParaRPr>
          </a:p>
          <a:p>
            <a:pPr lvl="1"/>
            <a:r>
              <a:rPr lang="en-US" dirty="0">
                <a:latin typeface="Arial" charset="0"/>
                <a:ea typeface="ＭＳ Ｐゴシック" charset="0"/>
                <a:cs typeface="ＭＳ Ｐゴシック" charset="0"/>
              </a:rPr>
              <a:t> Iris dataset</a:t>
            </a:r>
          </a:p>
          <a:p>
            <a:r>
              <a:rPr lang="en-US" dirty="0" err="1"/>
              <a:t>Dplyr</a:t>
            </a:r>
            <a:r>
              <a:rPr lang="en-US" dirty="0"/>
              <a:t> exercises</a:t>
            </a:r>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Need </a:t>
            </a:r>
            <a:r>
              <a:rPr lang="en-US" u="sng" dirty="0">
                <a:latin typeface="Arial" charset="0"/>
                <a:ea typeface="ＭＳ Ｐゴシック" charset="0"/>
                <a:cs typeface="ＭＳ Ｐゴシック" charset="0"/>
              </a:rPr>
              <a:t>all four</a:t>
            </a:r>
            <a:r>
              <a:rPr lang="en-US" dirty="0">
                <a:latin typeface="Arial" charset="0"/>
                <a:ea typeface="ＭＳ Ｐゴシック" charset="0"/>
                <a:cs typeface="ＭＳ Ｐゴシック" charset="0"/>
              </a:rPr>
              <a:t> for the Lab2-Part2</a:t>
            </a:r>
          </a:p>
          <a:p>
            <a:pPr marL="0" indent="0">
              <a:buNone/>
            </a:pPr>
            <a:endParaRPr lang="en-US" dirty="0">
              <a:latin typeface="Arial" charset="0"/>
              <a:ea typeface="ＭＳ Ｐゴシック" charset="0"/>
              <a:cs typeface="ＭＳ Ｐゴシック" charset="0"/>
            </a:endParaRPr>
          </a:p>
          <a:p>
            <a:pPr marL="0" indent="0">
              <a:buNone/>
            </a:pPr>
            <a:r>
              <a:rPr lang="en-US" sz="2400" b="1" dirty="0">
                <a:latin typeface="Arial" charset="0"/>
                <a:ea typeface="ＭＳ Ｐゴシック" charset="0"/>
                <a:cs typeface="ＭＳ Ｐゴシック" charset="0"/>
              </a:rPr>
              <a:t>Go over the lecture and in-class exercises first, it will help/guide you to do the Lab2 part 2</a:t>
            </a:r>
          </a:p>
        </p:txBody>
      </p:sp>
      <p:sp>
        <p:nvSpPr>
          <p:cNvPr id="4198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F39FA57-25B8-444B-9AFE-1AC8ED5E5067}" type="slidenum">
              <a:rPr lang="en-US" sz="1400"/>
              <a:pPr/>
              <a:t>2</a:t>
            </a:fld>
            <a:endParaRPr lang="en-US" sz="1400" dirty="0"/>
          </a:p>
        </p:txBody>
      </p:sp>
    </p:spTree>
    <p:extLst>
      <p:ext uri="{BB962C8B-B14F-4D97-AF65-F5344CB8AC3E}">
        <p14:creationId xmlns:p14="http://schemas.microsoft.com/office/powerpoint/2010/main" val="3175588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Dataset(s)</a:t>
            </a:r>
          </a:p>
        </p:txBody>
      </p:sp>
      <p:sp>
        <p:nvSpPr>
          <p:cNvPr id="3" name="Content Placeholder 2"/>
          <p:cNvSpPr>
            <a:spLocks noGrp="1"/>
          </p:cNvSpPr>
          <p:nvPr>
            <p:ph idx="1"/>
          </p:nvPr>
        </p:nvSpPr>
        <p:spPr/>
        <p:txBody>
          <a:bodyPr/>
          <a:lstStyle/>
          <a:p>
            <a:r>
              <a:rPr lang="en-US" dirty="0">
                <a:hlinkClick r:id="rId2"/>
              </a:rPr>
              <a:t>http://aquarius.tw.rpi.edu/html/DA</a:t>
            </a:r>
            <a:r>
              <a:rPr lang="en-US" dirty="0"/>
              <a:t> </a:t>
            </a:r>
          </a:p>
          <a:p>
            <a:endParaRPr lang="en-US" dirty="0"/>
          </a:p>
          <a:p>
            <a:r>
              <a:rPr lang="en-US" dirty="0"/>
              <a:t>Two new ones; </a:t>
            </a:r>
            <a:r>
              <a:rPr lang="en-US" dirty="0" err="1"/>
              <a:t>dataset_multipleRegression.csv</a:t>
            </a:r>
            <a:r>
              <a:rPr lang="en-US" dirty="0"/>
              <a:t>, </a:t>
            </a:r>
            <a:r>
              <a:rPr lang="en-US" dirty="0" err="1"/>
              <a:t>abalone.csv</a:t>
            </a:r>
            <a:endParaRPr lang="en-US" dirty="0"/>
          </a:p>
          <a:p>
            <a:endParaRPr lang="en-AU" dirty="0"/>
          </a:p>
          <a:p>
            <a:r>
              <a:rPr lang="en-AU" dirty="0"/>
              <a:t>A</a:t>
            </a:r>
            <a:r>
              <a:rPr lang="en-US" dirty="0" err="1"/>
              <a:t>nd</a:t>
            </a:r>
            <a:r>
              <a:rPr lang="en-US" dirty="0"/>
              <a:t> …. Visit this link:</a:t>
            </a:r>
          </a:p>
          <a:p>
            <a:r>
              <a:rPr lang="en-US" dirty="0">
                <a:hlinkClick r:id="rId3"/>
              </a:rPr>
              <a:t>http://aquarius.tw.rpi.edu/html/DA/group1</a:t>
            </a:r>
            <a:r>
              <a:rPr lang="en-US" dirty="0"/>
              <a:t>  </a:t>
            </a:r>
          </a:p>
          <a:p>
            <a:endParaRPr lang="en-US" dirty="0"/>
          </a:p>
          <a:p>
            <a:r>
              <a:rPr lang="en-US" sz="2800" dirty="0"/>
              <a:t>Code fragments, i.e. </a:t>
            </a:r>
            <a:r>
              <a:rPr lang="en-US" sz="2800" b="1" dirty="0"/>
              <a:t>they will not run as-is, on the following slides as Lab2_knn1.R, etc</a:t>
            </a:r>
            <a:r>
              <a:rPr lang="en-US" dirty="0"/>
              <a:t>.</a:t>
            </a:r>
          </a:p>
        </p:txBody>
      </p:sp>
      <p:sp>
        <p:nvSpPr>
          <p:cNvPr id="4" name="Slide Number Placeholder 3"/>
          <p:cNvSpPr>
            <a:spLocks noGrp="1"/>
          </p:cNvSpPr>
          <p:nvPr>
            <p:ph type="sldNum" sz="quarter" idx="12"/>
          </p:nvPr>
        </p:nvSpPr>
        <p:spPr/>
        <p:txBody>
          <a:bodyPr/>
          <a:lstStyle/>
          <a:p>
            <a:pPr>
              <a:defRPr/>
            </a:pPr>
            <a:fld id="{73B26567-93F4-0E4F-AC8D-0A174EE5BEA4}" type="slidenum">
              <a:rPr lang="en-US" smtClean="0"/>
              <a:pPr>
                <a:defRPr/>
              </a:pPr>
              <a:t>3</a:t>
            </a:fld>
            <a:endParaRPr lang="en-US"/>
          </a:p>
        </p:txBody>
      </p:sp>
    </p:spTree>
    <p:extLst>
      <p:ext uri="{BB962C8B-B14F-4D97-AF65-F5344CB8AC3E}">
        <p14:creationId xmlns:p14="http://schemas.microsoft.com/office/powerpoint/2010/main" val="3752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Exercise1: Regression </a:t>
            </a:r>
          </a:p>
        </p:txBody>
      </p:sp>
      <p:sp>
        <p:nvSpPr>
          <p:cNvPr id="3" name="Content Placeholder 2"/>
          <p:cNvSpPr>
            <a:spLocks noGrp="1"/>
          </p:cNvSpPr>
          <p:nvPr>
            <p:ph idx="1"/>
          </p:nvPr>
        </p:nvSpPr>
        <p:spPr/>
        <p:txBody>
          <a:bodyPr/>
          <a:lstStyle/>
          <a:p>
            <a:r>
              <a:rPr lang="en-US" dirty="0"/>
              <a:t>Retrieve this dataset: </a:t>
            </a:r>
            <a:r>
              <a:rPr lang="en-US" dirty="0" err="1"/>
              <a:t>dataset_multipleRegression.csv</a:t>
            </a:r>
            <a:endParaRPr lang="en-US" dirty="0"/>
          </a:p>
          <a:p>
            <a:r>
              <a:rPr lang="en-US" dirty="0"/>
              <a:t>Using the unemployment rate (UNEM) and number of spring high school graduates (HGRAD), predict the fall enrollment (ROLL) for this year by knowing that UNEM=7% and HGRAD=90,000. </a:t>
            </a:r>
          </a:p>
          <a:p>
            <a:r>
              <a:rPr lang="en-US" dirty="0"/>
              <a:t>Repeat and add per capita income (INC) to the model. Predict ROLL if INC=$25,000</a:t>
            </a:r>
          </a:p>
        </p:txBody>
      </p:sp>
      <p:sp>
        <p:nvSpPr>
          <p:cNvPr id="4" name="Slide Number Placeholder 3"/>
          <p:cNvSpPr>
            <a:spLocks noGrp="1"/>
          </p:cNvSpPr>
          <p:nvPr>
            <p:ph type="sldNum" sz="quarter" idx="12"/>
          </p:nvPr>
        </p:nvSpPr>
        <p:spPr/>
        <p:txBody>
          <a:bodyPr/>
          <a:lstStyle/>
          <a:p>
            <a:pPr>
              <a:defRPr/>
            </a:pPr>
            <a:fld id="{0593982F-31D2-6A43-8185-1BC402473915}" type="slidenum">
              <a:rPr lang="en-US" smtClean="0"/>
              <a:pPr>
                <a:defRPr/>
              </a:pPr>
              <a:t>4</a:t>
            </a:fld>
            <a:endParaRPr lang="en-US"/>
          </a:p>
        </p:txBody>
      </p:sp>
    </p:spTree>
    <p:extLst>
      <p:ext uri="{BB962C8B-B14F-4D97-AF65-F5344CB8AC3E}">
        <p14:creationId xmlns:p14="http://schemas.microsoft.com/office/powerpoint/2010/main" val="341022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Classification </a:t>
            </a:r>
          </a:p>
        </p:txBody>
      </p:sp>
      <p:sp>
        <p:nvSpPr>
          <p:cNvPr id="3" name="Content Placeholder 2"/>
          <p:cNvSpPr>
            <a:spLocks noGrp="1"/>
          </p:cNvSpPr>
          <p:nvPr>
            <p:ph idx="1"/>
          </p:nvPr>
        </p:nvSpPr>
        <p:spPr>
          <a:xfrm>
            <a:off x="0" y="914400"/>
            <a:ext cx="9144000" cy="5250904"/>
          </a:xfrm>
        </p:spPr>
        <p:txBody>
          <a:bodyPr/>
          <a:lstStyle/>
          <a:p>
            <a:r>
              <a:rPr lang="en-US" sz="2800" dirty="0"/>
              <a:t>Retrieve the </a:t>
            </a:r>
            <a:r>
              <a:rPr lang="en-US" sz="2800" dirty="0" err="1"/>
              <a:t>abalone.csv</a:t>
            </a:r>
            <a:r>
              <a:rPr lang="en-US" sz="2800" dirty="0"/>
              <a:t> dataset</a:t>
            </a:r>
          </a:p>
          <a:p>
            <a:r>
              <a:rPr lang="en-US" sz="2800" dirty="0"/>
              <a:t>Predicting the age of abalone from physical measurements.  </a:t>
            </a:r>
          </a:p>
          <a:p>
            <a:r>
              <a:rPr lang="en-US" sz="2800" dirty="0"/>
              <a:t>The age of abalone is determined by cutting the shell through the cone, staining it, and counting the number of rings through a microscope: a boring and time-consuming task.  </a:t>
            </a:r>
          </a:p>
          <a:p>
            <a:r>
              <a:rPr lang="en-US" sz="2800" dirty="0"/>
              <a:t>Other measurements, which are easier to obtain, are used to predict the age. </a:t>
            </a:r>
          </a:p>
          <a:p>
            <a:r>
              <a:rPr lang="en-US" sz="2800" dirty="0"/>
              <a:t>Perform </a:t>
            </a:r>
            <a:r>
              <a:rPr lang="en-US" sz="2800" dirty="0" err="1"/>
              <a:t>knn</a:t>
            </a:r>
            <a:r>
              <a:rPr lang="en-US" sz="2800" dirty="0"/>
              <a:t> classification to get predictors for Age (Rings). Interpretation not required.</a:t>
            </a:r>
          </a:p>
        </p:txBody>
      </p:sp>
      <p:sp>
        <p:nvSpPr>
          <p:cNvPr id="4" name="Slide Number Placeholder 3"/>
          <p:cNvSpPr>
            <a:spLocks noGrp="1"/>
          </p:cNvSpPr>
          <p:nvPr>
            <p:ph type="sldNum" sz="quarter" idx="12"/>
          </p:nvPr>
        </p:nvSpPr>
        <p:spPr/>
        <p:txBody>
          <a:bodyPr/>
          <a:lstStyle/>
          <a:p>
            <a:pPr>
              <a:defRPr/>
            </a:pPr>
            <a:fld id="{0593982F-31D2-6A43-8185-1BC402473915}" type="slidenum">
              <a:rPr lang="en-US" smtClean="0"/>
              <a:pPr>
                <a:defRPr/>
              </a:pPr>
              <a:t>5</a:t>
            </a:fld>
            <a:endParaRPr lang="en-US"/>
          </a:p>
        </p:txBody>
      </p:sp>
    </p:spTree>
    <p:extLst>
      <p:ext uri="{BB962C8B-B14F-4D97-AF65-F5344CB8AC3E}">
        <p14:creationId xmlns:p14="http://schemas.microsoft.com/office/powerpoint/2010/main" val="296298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 Clustering </a:t>
            </a:r>
          </a:p>
        </p:txBody>
      </p:sp>
      <p:sp>
        <p:nvSpPr>
          <p:cNvPr id="3" name="Content Placeholder 2"/>
          <p:cNvSpPr>
            <a:spLocks noGrp="1"/>
          </p:cNvSpPr>
          <p:nvPr>
            <p:ph idx="1"/>
          </p:nvPr>
        </p:nvSpPr>
        <p:spPr>
          <a:xfrm>
            <a:off x="152400" y="914400"/>
            <a:ext cx="8812088" cy="5791200"/>
          </a:xfrm>
        </p:spPr>
        <p:txBody>
          <a:bodyPr/>
          <a:lstStyle/>
          <a:p>
            <a:r>
              <a:rPr lang="en-US" dirty="0"/>
              <a:t>The Iris dataset (in R use data(“iris”) to load it)</a:t>
            </a:r>
          </a:p>
          <a:p>
            <a:r>
              <a:rPr lang="en-US" dirty="0"/>
              <a:t>The 5</a:t>
            </a:r>
            <a:r>
              <a:rPr lang="en-US" baseline="30000" dirty="0"/>
              <a:t>th</a:t>
            </a:r>
            <a:r>
              <a:rPr lang="en-US" dirty="0"/>
              <a:t> column is the species and you want to find how many clusters without using that information</a:t>
            </a:r>
          </a:p>
          <a:p>
            <a:r>
              <a:rPr lang="en-US" dirty="0"/>
              <a:t>Create a new data frame and remove the fifth column </a:t>
            </a:r>
          </a:p>
          <a:p>
            <a:r>
              <a:rPr lang="en-US" dirty="0"/>
              <a:t>Apply </a:t>
            </a:r>
            <a:r>
              <a:rPr lang="en-US" dirty="0" err="1"/>
              <a:t>kmeans</a:t>
            </a:r>
            <a:r>
              <a:rPr lang="en-US" dirty="0"/>
              <a:t> (you choose k) with 1000 iterations</a:t>
            </a:r>
          </a:p>
          <a:p>
            <a:r>
              <a:rPr lang="en-US" dirty="0"/>
              <a:t>Use table(iris[,5],&lt;your clustering&gt;) to assess your results</a:t>
            </a:r>
          </a:p>
        </p:txBody>
      </p:sp>
      <p:sp>
        <p:nvSpPr>
          <p:cNvPr id="4" name="Slide Number Placeholder 3"/>
          <p:cNvSpPr>
            <a:spLocks noGrp="1"/>
          </p:cNvSpPr>
          <p:nvPr>
            <p:ph type="sldNum" sz="quarter" idx="12"/>
          </p:nvPr>
        </p:nvSpPr>
        <p:spPr/>
        <p:txBody>
          <a:bodyPr/>
          <a:lstStyle/>
          <a:p>
            <a:pPr>
              <a:defRPr/>
            </a:pPr>
            <a:fld id="{0593982F-31D2-6A43-8185-1BC402473915}" type="slidenum">
              <a:rPr lang="en-US" smtClean="0"/>
              <a:pPr>
                <a:defRPr/>
              </a:pPr>
              <a:t>6</a:t>
            </a:fld>
            <a:endParaRPr lang="en-US"/>
          </a:p>
        </p:txBody>
      </p:sp>
    </p:spTree>
    <p:extLst>
      <p:ext uri="{BB962C8B-B14F-4D97-AF65-F5344CB8AC3E}">
        <p14:creationId xmlns:p14="http://schemas.microsoft.com/office/powerpoint/2010/main" val="185651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4C91-951D-5747-BBEB-AD2FA921AEEA}"/>
              </a:ext>
            </a:extLst>
          </p:cNvPr>
          <p:cNvSpPr>
            <a:spLocks noGrp="1"/>
          </p:cNvSpPr>
          <p:nvPr>
            <p:ph type="title"/>
          </p:nvPr>
        </p:nvSpPr>
        <p:spPr/>
        <p:txBody>
          <a:bodyPr/>
          <a:lstStyle/>
          <a:p>
            <a:r>
              <a:rPr lang="en-US" sz="3600" dirty="0"/>
              <a:t>Exercise 4: </a:t>
            </a:r>
            <a:r>
              <a:rPr lang="en-US" sz="3600" dirty="0" err="1"/>
              <a:t>Dplyr</a:t>
            </a:r>
            <a:r>
              <a:rPr lang="en-US" sz="3600" dirty="0"/>
              <a:t> exercises </a:t>
            </a:r>
          </a:p>
        </p:txBody>
      </p:sp>
      <p:sp>
        <p:nvSpPr>
          <p:cNvPr id="3" name="Slide Number Placeholder 2">
            <a:extLst>
              <a:ext uri="{FF2B5EF4-FFF2-40B4-BE49-F238E27FC236}">
                <a16:creationId xmlns:a16="http://schemas.microsoft.com/office/drawing/2014/main" id="{E864DDFC-C3BB-0D4F-92D3-F1FD2A46DD6F}"/>
              </a:ext>
            </a:extLst>
          </p:cNvPr>
          <p:cNvSpPr>
            <a:spLocks noGrp="1"/>
          </p:cNvSpPr>
          <p:nvPr>
            <p:ph type="sldNum" sz="quarter" idx="12"/>
          </p:nvPr>
        </p:nvSpPr>
        <p:spPr/>
        <p:txBody>
          <a:bodyPr/>
          <a:lstStyle/>
          <a:p>
            <a:pPr>
              <a:defRPr/>
            </a:pPr>
            <a:fld id="{C3AAC11C-A417-2948-81C0-C8B6F61D942B}" type="slidenum">
              <a:rPr lang="en-US" smtClean="0"/>
              <a:pPr>
                <a:defRPr/>
              </a:pPr>
              <a:t>7</a:t>
            </a:fld>
            <a:endParaRPr lang="en-US"/>
          </a:p>
        </p:txBody>
      </p:sp>
      <p:sp>
        <p:nvSpPr>
          <p:cNvPr id="4" name="TextBox 3">
            <a:extLst>
              <a:ext uri="{FF2B5EF4-FFF2-40B4-BE49-F238E27FC236}">
                <a16:creationId xmlns:a16="http://schemas.microsoft.com/office/drawing/2014/main" id="{FE9B1452-655E-CE4B-83C8-DA2355B8F763}"/>
              </a:ext>
            </a:extLst>
          </p:cNvPr>
          <p:cNvSpPr txBox="1"/>
          <p:nvPr/>
        </p:nvSpPr>
        <p:spPr>
          <a:xfrm>
            <a:off x="107504" y="949560"/>
            <a:ext cx="7020127" cy="707886"/>
          </a:xfrm>
          <a:prstGeom prst="rect">
            <a:avLst/>
          </a:prstGeom>
          <a:noFill/>
        </p:spPr>
        <p:txBody>
          <a:bodyPr wrap="none" rtlCol="0">
            <a:spAutoFit/>
          </a:bodyPr>
          <a:lstStyle/>
          <a:p>
            <a:r>
              <a:rPr lang="en-US" sz="2000" dirty="0"/>
              <a:t>Using </a:t>
            </a:r>
            <a:r>
              <a:rPr lang="en-US" sz="2000" dirty="0" err="1"/>
              <a:t>sample_n</a:t>
            </a:r>
            <a:r>
              <a:rPr lang="en-US" sz="2000" dirty="0"/>
              <a:t>() function in </a:t>
            </a:r>
            <a:r>
              <a:rPr lang="en-US" sz="2000" dirty="0" err="1"/>
              <a:t>dplyr</a:t>
            </a:r>
            <a:r>
              <a:rPr lang="en-US" sz="2000" dirty="0"/>
              <a:t>, get 5 random data points</a:t>
            </a:r>
          </a:p>
          <a:p>
            <a:r>
              <a:rPr lang="en-US" sz="2000" dirty="0"/>
              <a:t>From EPI, DALY </a:t>
            </a:r>
          </a:p>
        </p:txBody>
      </p:sp>
      <p:sp>
        <p:nvSpPr>
          <p:cNvPr id="5" name="TextBox 4">
            <a:extLst>
              <a:ext uri="{FF2B5EF4-FFF2-40B4-BE49-F238E27FC236}">
                <a16:creationId xmlns:a16="http://schemas.microsoft.com/office/drawing/2014/main" id="{BCB73EE4-AC99-BC41-B9D0-EE5CBDFE1720}"/>
              </a:ext>
            </a:extLst>
          </p:cNvPr>
          <p:cNvSpPr txBox="1"/>
          <p:nvPr/>
        </p:nvSpPr>
        <p:spPr>
          <a:xfrm>
            <a:off x="60357" y="2011773"/>
            <a:ext cx="7674152" cy="1077218"/>
          </a:xfrm>
          <a:prstGeom prst="rect">
            <a:avLst/>
          </a:prstGeom>
          <a:noFill/>
        </p:spPr>
        <p:txBody>
          <a:bodyPr wrap="none" rtlCol="0">
            <a:spAutoFit/>
          </a:bodyPr>
          <a:lstStyle/>
          <a:p>
            <a:r>
              <a:rPr lang="en-US" sz="2000" dirty="0"/>
              <a:t>Using </a:t>
            </a:r>
            <a:r>
              <a:rPr lang="en-US" sz="2000" dirty="0" err="1"/>
              <a:t>sample_frac</a:t>
            </a:r>
            <a:r>
              <a:rPr lang="en-US" sz="2000" dirty="0"/>
              <a:t>() function in </a:t>
            </a:r>
            <a:r>
              <a:rPr lang="en-US" sz="2000" dirty="0" err="1"/>
              <a:t>dplyr</a:t>
            </a:r>
            <a:r>
              <a:rPr lang="en-US" sz="2000" dirty="0"/>
              <a:t>, get 10% random data points</a:t>
            </a:r>
          </a:p>
          <a:p>
            <a:r>
              <a:rPr lang="en-US" sz="2000" dirty="0"/>
              <a:t>From EPI, DALY </a:t>
            </a:r>
          </a:p>
          <a:p>
            <a:endParaRPr lang="en-US" dirty="0"/>
          </a:p>
        </p:txBody>
      </p:sp>
      <p:sp>
        <p:nvSpPr>
          <p:cNvPr id="6" name="TextBox 5">
            <a:extLst>
              <a:ext uri="{FF2B5EF4-FFF2-40B4-BE49-F238E27FC236}">
                <a16:creationId xmlns:a16="http://schemas.microsoft.com/office/drawing/2014/main" id="{057D2647-7EA8-8B4C-B4C2-9060B20C0906}"/>
              </a:ext>
            </a:extLst>
          </p:cNvPr>
          <p:cNvSpPr txBox="1"/>
          <p:nvPr/>
        </p:nvSpPr>
        <p:spPr>
          <a:xfrm>
            <a:off x="60357" y="3046291"/>
            <a:ext cx="8606022" cy="1015663"/>
          </a:xfrm>
          <a:prstGeom prst="rect">
            <a:avLst/>
          </a:prstGeom>
          <a:noFill/>
        </p:spPr>
        <p:txBody>
          <a:bodyPr wrap="square" rtlCol="0">
            <a:spAutoFit/>
          </a:bodyPr>
          <a:lstStyle/>
          <a:p>
            <a:r>
              <a:rPr lang="en-US" sz="2000" dirty="0"/>
              <a:t>Use the arrange() and desc() functions to arrange values in the descending order in the EPI and DALY  and assign them to new variables:</a:t>
            </a:r>
          </a:p>
          <a:p>
            <a:r>
              <a:rPr lang="en-US" sz="2000" dirty="0"/>
              <a:t>  </a:t>
            </a:r>
            <a:r>
              <a:rPr lang="en-US" sz="2000" i="1" dirty="0" err="1"/>
              <a:t>new_decs_EPI</a:t>
            </a:r>
            <a:r>
              <a:rPr lang="en-US" sz="2000" i="1" dirty="0"/>
              <a:t> </a:t>
            </a:r>
            <a:r>
              <a:rPr lang="en-US" sz="2000" dirty="0"/>
              <a:t>and </a:t>
            </a:r>
            <a:r>
              <a:rPr lang="en-US" sz="2000" i="1" dirty="0" err="1"/>
              <a:t>new_decs_DALY</a:t>
            </a:r>
            <a:endParaRPr lang="en-US" sz="2000" i="1" dirty="0"/>
          </a:p>
        </p:txBody>
      </p:sp>
      <p:sp>
        <p:nvSpPr>
          <p:cNvPr id="7" name="TextBox 6">
            <a:extLst>
              <a:ext uri="{FF2B5EF4-FFF2-40B4-BE49-F238E27FC236}">
                <a16:creationId xmlns:a16="http://schemas.microsoft.com/office/drawing/2014/main" id="{D5370B19-4CAA-2342-AAAD-B565441AB381}"/>
              </a:ext>
            </a:extLst>
          </p:cNvPr>
          <p:cNvSpPr txBox="1"/>
          <p:nvPr/>
        </p:nvSpPr>
        <p:spPr>
          <a:xfrm>
            <a:off x="60357" y="4357619"/>
            <a:ext cx="7276736" cy="1015663"/>
          </a:xfrm>
          <a:prstGeom prst="rect">
            <a:avLst/>
          </a:prstGeom>
          <a:noFill/>
        </p:spPr>
        <p:txBody>
          <a:bodyPr wrap="none" rtlCol="0">
            <a:spAutoFit/>
          </a:bodyPr>
          <a:lstStyle/>
          <a:p>
            <a:r>
              <a:rPr lang="en-US" sz="2000" dirty="0"/>
              <a:t>Using the mutate() function, create new columns:</a:t>
            </a:r>
          </a:p>
          <a:p>
            <a:r>
              <a:rPr lang="en-US" sz="2000" dirty="0"/>
              <a:t> </a:t>
            </a:r>
            <a:r>
              <a:rPr lang="en-US" sz="2000" dirty="0" err="1"/>
              <a:t>double_EPI</a:t>
            </a:r>
            <a:r>
              <a:rPr lang="en-US" sz="2000" dirty="0"/>
              <a:t> and </a:t>
            </a:r>
            <a:r>
              <a:rPr lang="en-US" sz="2000" dirty="0" err="1"/>
              <a:t>double_DALY</a:t>
            </a:r>
            <a:r>
              <a:rPr lang="en-US" sz="2000" dirty="0"/>
              <a:t> where multiplying the values in</a:t>
            </a:r>
          </a:p>
          <a:p>
            <a:r>
              <a:rPr lang="en-US" sz="2000" dirty="0"/>
              <a:t>EPI and DALY by 2 </a:t>
            </a:r>
          </a:p>
        </p:txBody>
      </p:sp>
      <p:sp>
        <p:nvSpPr>
          <p:cNvPr id="8" name="TextBox 7">
            <a:extLst>
              <a:ext uri="{FF2B5EF4-FFF2-40B4-BE49-F238E27FC236}">
                <a16:creationId xmlns:a16="http://schemas.microsoft.com/office/drawing/2014/main" id="{152D6C60-939B-1F4B-AE5D-F8600C0FF3F4}"/>
              </a:ext>
            </a:extLst>
          </p:cNvPr>
          <p:cNvSpPr txBox="1"/>
          <p:nvPr/>
        </p:nvSpPr>
        <p:spPr>
          <a:xfrm>
            <a:off x="60357" y="5668947"/>
            <a:ext cx="7233070" cy="707886"/>
          </a:xfrm>
          <a:prstGeom prst="rect">
            <a:avLst/>
          </a:prstGeom>
          <a:noFill/>
        </p:spPr>
        <p:txBody>
          <a:bodyPr wrap="none" rtlCol="0">
            <a:spAutoFit/>
          </a:bodyPr>
          <a:lstStyle/>
          <a:p>
            <a:r>
              <a:rPr lang="en-US" sz="2000" dirty="0"/>
              <a:t>Using the </a:t>
            </a:r>
            <a:r>
              <a:rPr lang="en-US" sz="2000" dirty="0" err="1"/>
              <a:t>summarise</a:t>
            </a:r>
            <a:r>
              <a:rPr lang="en-US" sz="2000" dirty="0"/>
              <a:t>() function along with the mean() function</a:t>
            </a:r>
          </a:p>
          <a:p>
            <a:r>
              <a:rPr lang="en-US" sz="2000" dirty="0"/>
              <a:t>to find the mean for EPI and DALY</a:t>
            </a:r>
          </a:p>
        </p:txBody>
      </p:sp>
    </p:spTree>
    <p:extLst>
      <p:ext uri="{BB962C8B-B14F-4D97-AF65-F5344CB8AC3E}">
        <p14:creationId xmlns:p14="http://schemas.microsoft.com/office/powerpoint/2010/main" val="15800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931D-19C5-A840-8F2F-202615537E66}"/>
              </a:ext>
            </a:extLst>
          </p:cNvPr>
          <p:cNvSpPr>
            <a:spLocks noGrp="1"/>
          </p:cNvSpPr>
          <p:nvPr>
            <p:ph type="title"/>
          </p:nvPr>
        </p:nvSpPr>
        <p:spPr/>
        <p:txBody>
          <a:bodyPr/>
          <a:lstStyle/>
          <a:p>
            <a:r>
              <a:rPr lang="en-US" sz="4000" dirty="0"/>
              <a:t>Due date: Lab2 (part 1 &amp; part 2)</a:t>
            </a:r>
          </a:p>
        </p:txBody>
      </p:sp>
      <p:sp>
        <p:nvSpPr>
          <p:cNvPr id="3" name="Content Placeholder 2">
            <a:extLst>
              <a:ext uri="{FF2B5EF4-FFF2-40B4-BE49-F238E27FC236}">
                <a16:creationId xmlns:a16="http://schemas.microsoft.com/office/drawing/2014/main" id="{DE752407-CDE2-4B4B-8A12-2284FDEE7AF4}"/>
              </a:ext>
            </a:extLst>
          </p:cNvPr>
          <p:cNvSpPr>
            <a:spLocks noGrp="1"/>
          </p:cNvSpPr>
          <p:nvPr>
            <p:ph idx="1"/>
          </p:nvPr>
        </p:nvSpPr>
        <p:spPr/>
        <p:txBody>
          <a:bodyPr/>
          <a:lstStyle/>
          <a:p>
            <a:r>
              <a:rPr lang="en-US" dirty="0"/>
              <a:t>Due: </a:t>
            </a:r>
            <a:r>
              <a:rPr lang="en-US" b="1" dirty="0"/>
              <a:t>2</a:t>
            </a:r>
            <a:r>
              <a:rPr lang="en-US" b="1" baseline="30000" dirty="0"/>
              <a:t>nd</a:t>
            </a:r>
            <a:r>
              <a:rPr lang="en-US" b="1" dirty="0"/>
              <a:t>  October 2020 by 11:59pm on LMS </a:t>
            </a:r>
          </a:p>
          <a:p>
            <a:r>
              <a:rPr lang="en-US" dirty="0"/>
              <a:t>Include </a:t>
            </a:r>
            <a:r>
              <a:rPr lang="en-US" b="1" u="sng" dirty="0"/>
              <a:t>both Lab 2 - Part 1 &amp; Part 2</a:t>
            </a:r>
          </a:p>
          <a:p>
            <a:pPr marL="0" indent="0">
              <a:buNone/>
            </a:pPr>
            <a:r>
              <a:rPr lang="en-US"/>
              <a:t>(Make </a:t>
            </a:r>
            <a:r>
              <a:rPr lang="en-US" dirty="0"/>
              <a:t>sure to include Part1 and Part 2 in same document and name it as Lab2</a:t>
            </a:r>
            <a:r>
              <a:rPr lang="en-US"/>
              <a:t>_Assignment2)</a:t>
            </a:r>
            <a:endParaRPr lang="en-US" dirty="0"/>
          </a:p>
          <a:p>
            <a:r>
              <a:rPr lang="en-US" dirty="0"/>
              <a:t>“YourName_RCSID_Lab2_Assignment2”</a:t>
            </a:r>
          </a:p>
        </p:txBody>
      </p:sp>
      <p:sp>
        <p:nvSpPr>
          <p:cNvPr id="4" name="Slide Number Placeholder 3">
            <a:extLst>
              <a:ext uri="{FF2B5EF4-FFF2-40B4-BE49-F238E27FC236}">
                <a16:creationId xmlns:a16="http://schemas.microsoft.com/office/drawing/2014/main" id="{71507808-130E-2F40-9D20-A11D4F88EBE8}"/>
              </a:ext>
            </a:extLst>
          </p:cNvPr>
          <p:cNvSpPr>
            <a:spLocks noGrp="1"/>
          </p:cNvSpPr>
          <p:nvPr>
            <p:ph type="sldNum" sz="quarter" idx="12"/>
          </p:nvPr>
        </p:nvSpPr>
        <p:spPr/>
        <p:txBody>
          <a:bodyPr/>
          <a:lstStyle/>
          <a:p>
            <a:pPr>
              <a:defRPr/>
            </a:pPr>
            <a:fld id="{0593982F-31D2-6A43-8185-1BC402473915}" type="slidenum">
              <a:rPr lang="en-US" smtClean="0"/>
              <a:pPr>
                <a:defRPr/>
              </a:pPr>
              <a:t>8</a:t>
            </a:fld>
            <a:endParaRPr lang="en-US"/>
          </a:p>
        </p:txBody>
      </p:sp>
    </p:spTree>
    <p:extLst>
      <p:ext uri="{BB962C8B-B14F-4D97-AF65-F5344CB8AC3E}">
        <p14:creationId xmlns:p14="http://schemas.microsoft.com/office/powerpoint/2010/main" val="1467453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CAC9-293D-6047-B8FE-E38FC4A1D351}"/>
              </a:ext>
            </a:extLst>
          </p:cNvPr>
          <p:cNvSpPr>
            <a:spLocks noGrp="1"/>
          </p:cNvSpPr>
          <p:nvPr>
            <p:ph type="title"/>
          </p:nvPr>
        </p:nvSpPr>
        <p:spPr/>
        <p:txBody>
          <a:bodyPr/>
          <a:lstStyle/>
          <a:p>
            <a:r>
              <a:rPr lang="en-US" dirty="0"/>
              <a:t>Project Dataset Inspection:</a:t>
            </a:r>
          </a:p>
        </p:txBody>
      </p:sp>
      <p:sp>
        <p:nvSpPr>
          <p:cNvPr id="3" name="Content Placeholder 2">
            <a:extLst>
              <a:ext uri="{FF2B5EF4-FFF2-40B4-BE49-F238E27FC236}">
                <a16:creationId xmlns:a16="http://schemas.microsoft.com/office/drawing/2014/main" id="{2D517CD8-5C0E-9D42-9E1D-42300A7B6B8E}"/>
              </a:ext>
            </a:extLst>
          </p:cNvPr>
          <p:cNvSpPr>
            <a:spLocks noGrp="1"/>
          </p:cNvSpPr>
          <p:nvPr>
            <p:ph idx="1"/>
          </p:nvPr>
        </p:nvSpPr>
        <p:spPr/>
        <p:txBody>
          <a:bodyPr/>
          <a:lstStyle/>
          <a:p>
            <a:r>
              <a:rPr lang="en-US" dirty="0"/>
              <a:t>Project idea(s) and dataset inspection on Tuesday, October 6</a:t>
            </a:r>
            <a:r>
              <a:rPr lang="en-US" baseline="30000" dirty="0"/>
              <a:t>th</a:t>
            </a:r>
            <a:r>
              <a:rPr lang="en-US" dirty="0"/>
              <a:t> 2020 during the class time, </a:t>
            </a:r>
            <a:r>
              <a:rPr lang="en-US" u="sng" dirty="0"/>
              <a:t>One-on-One with the instructor</a:t>
            </a:r>
            <a:r>
              <a:rPr lang="en-US" dirty="0"/>
              <a:t>.</a:t>
            </a:r>
          </a:p>
          <a:p>
            <a:r>
              <a:rPr lang="en-US" dirty="0"/>
              <a:t>We will go over your dataset during this time.</a:t>
            </a:r>
          </a:p>
          <a:p>
            <a:r>
              <a:rPr lang="en-US" dirty="0"/>
              <a:t>You need to provide the URL of the dataset (if the dataset is obtained from Web) that you are planning to use for the project. If you are planning to work on the NASA dataset please let me know during the One-on-One. </a:t>
            </a:r>
          </a:p>
          <a:p>
            <a:endParaRPr lang="en-US" dirty="0"/>
          </a:p>
        </p:txBody>
      </p:sp>
      <p:sp>
        <p:nvSpPr>
          <p:cNvPr id="4" name="Slide Number Placeholder 3">
            <a:extLst>
              <a:ext uri="{FF2B5EF4-FFF2-40B4-BE49-F238E27FC236}">
                <a16:creationId xmlns:a16="http://schemas.microsoft.com/office/drawing/2014/main" id="{F313C4A8-2C0C-0C41-A2EE-94FD1F3C853B}"/>
              </a:ext>
            </a:extLst>
          </p:cNvPr>
          <p:cNvSpPr>
            <a:spLocks noGrp="1"/>
          </p:cNvSpPr>
          <p:nvPr>
            <p:ph type="sldNum" sz="quarter" idx="12"/>
          </p:nvPr>
        </p:nvSpPr>
        <p:spPr/>
        <p:txBody>
          <a:bodyPr/>
          <a:lstStyle/>
          <a:p>
            <a:pPr>
              <a:defRPr/>
            </a:pPr>
            <a:fld id="{0593982F-31D2-6A43-8185-1BC402473915}" type="slidenum">
              <a:rPr lang="en-US" smtClean="0"/>
              <a:pPr>
                <a:defRPr/>
              </a:pPr>
              <a:t>9</a:t>
            </a:fld>
            <a:endParaRPr lang="en-US"/>
          </a:p>
        </p:txBody>
      </p:sp>
    </p:spTree>
    <p:extLst>
      <p:ext uri="{BB962C8B-B14F-4D97-AF65-F5344CB8AC3E}">
        <p14:creationId xmlns:p14="http://schemas.microsoft.com/office/powerpoint/2010/main" val="3632104806"/>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89942</TotalTime>
  <Words>653</Words>
  <Application>Microsoft Macintosh PowerPoint</Application>
  <PresentationFormat>On-screen Show (4:3)</PresentationFormat>
  <Paragraphs>72</Paragraphs>
  <Slides>9</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Blank Presentation</vt:lpstr>
      <vt:lpstr>Assignment 2/ Lab 2 – Part 2 </vt:lpstr>
      <vt:lpstr>Lab2 Part 2 consists of</vt:lpstr>
      <vt:lpstr>The Dataset(s)</vt:lpstr>
      <vt:lpstr>Exercise1: Regression </vt:lpstr>
      <vt:lpstr>Exercise 2: Classification </vt:lpstr>
      <vt:lpstr>Exercise 3: Clustering </vt:lpstr>
      <vt:lpstr>Exercise 4: Dplyr exercises </vt:lpstr>
      <vt:lpstr>Due date: Lab2 (part 1 &amp; part 2)</vt:lpstr>
      <vt:lpstr>Project Dataset Inspection:</vt:lpstr>
    </vt:vector>
  </TitlesOfParts>
  <Company>HAO/ESSL/NCAR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Peter Fox</dc:creator>
  <cp:lastModifiedBy>Munasinghe, Thilanka</cp:lastModifiedBy>
  <cp:revision>444</cp:revision>
  <cp:lastPrinted>2007-01-04T17:13:00Z</cp:lastPrinted>
  <dcterms:created xsi:type="dcterms:W3CDTF">2010-08-30T14:12:46Z</dcterms:created>
  <dcterms:modified xsi:type="dcterms:W3CDTF">2020-09-29T13:44:44Z</dcterms:modified>
</cp:coreProperties>
</file>