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599"/>
    <a:srgbClr val="C7D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944D2-0F6E-4B31-BF39-F062A497D167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BE6F9-7CED-4E65-BABA-C3B71217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7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Slightly unsure on the extent of the NASA </a:t>
            </a:r>
            <a:r>
              <a:rPr lang="en-US" dirty="0" err="1"/>
              <a:t>earthdata</a:t>
            </a:r>
            <a:r>
              <a:rPr lang="en-US" dirty="0"/>
              <a:t> as it is 2 GB and I didn’t want to download it until I was sure</a:t>
            </a:r>
          </a:p>
          <a:p>
            <a:r>
              <a:rPr lang="en-US" dirty="0"/>
              <a:t>Not sure how big I want to go with this. Potentially just Cambodia, but in an attempt to gather more data could use larger south east </a:t>
            </a:r>
            <a:r>
              <a:rPr lang="en-US" dirty="0" err="1"/>
              <a:t>asia</a:t>
            </a:r>
            <a:r>
              <a:rPr lang="en-US" dirty="0"/>
              <a:t> region.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BE6F9-7CED-4E65-BABA-C3B712172C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2">
                <a:lumMod val="60000"/>
                <a:lumOff val="40000"/>
              </a:schemeClr>
            </a:gs>
            <a:gs pos="100000">
              <a:srgbClr val="FBD5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37C3-F711-4914-8036-5147A2E5A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Deforestation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C7353-D092-4A60-8600-16D5C87E3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Presented By: Andrew Updegrove</a:t>
            </a:r>
          </a:p>
        </p:txBody>
      </p:sp>
    </p:spTree>
    <p:extLst>
      <p:ext uri="{BB962C8B-B14F-4D97-AF65-F5344CB8AC3E}">
        <p14:creationId xmlns:p14="http://schemas.microsoft.com/office/powerpoint/2010/main" val="384360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accent2">
                <a:lumMod val="60000"/>
                <a:lumOff val="40000"/>
              </a:schemeClr>
            </a:gs>
            <a:gs pos="100000">
              <a:srgbClr val="FBD599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7E7-4BA2-485A-8855-1A150A16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5993-8882-4221-9615-88FCE1207E1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ClrTx/>
            </a:pPr>
            <a:r>
              <a:rPr lang="en-US" dirty="0"/>
              <a:t>Deforestation is happening globally</a:t>
            </a:r>
          </a:p>
          <a:p>
            <a:pPr>
              <a:buClrTx/>
            </a:pPr>
            <a:r>
              <a:rPr lang="en-US" dirty="0"/>
              <a:t>Much is done for harvesting crop </a:t>
            </a:r>
            <a:r>
              <a:rPr lang="en-US" dirty="0" err="1"/>
              <a:t>en</a:t>
            </a:r>
            <a:r>
              <a:rPr lang="en-US" dirty="0"/>
              <a:t> masse</a:t>
            </a:r>
          </a:p>
          <a:p>
            <a:pPr>
              <a:buClrTx/>
            </a:pPr>
            <a:r>
              <a:rPr lang="en-US" dirty="0"/>
              <a:t>Knowing the extent of deforestation helps understand health of ecosystem</a:t>
            </a:r>
          </a:p>
          <a:p>
            <a:pPr>
              <a:buClr>
                <a:srgbClr val="FBD599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1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chemeClr val="accent2">
                <a:lumMod val="60000"/>
                <a:lumOff val="40000"/>
              </a:schemeClr>
            </a:gs>
            <a:gs pos="100000">
              <a:srgbClr val="FBD599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FD5D-9CFE-493D-A1B9-DD9549EC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4DF7-B2F1-40C9-BAC1-DB22C9D79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UNDATA -&gt; FAOSTAT (Food and Agriculture Organization Corporate Statistical Database) on Primary Forest and Palm Oil Harvest Data</a:t>
            </a:r>
          </a:p>
          <a:p>
            <a:pPr lvl="1">
              <a:buClrTx/>
            </a:pPr>
            <a:r>
              <a:rPr lang="en-US" dirty="0"/>
              <a:t>Know how much is being harvested</a:t>
            </a:r>
          </a:p>
          <a:p>
            <a:pPr>
              <a:buClrTx/>
            </a:pPr>
            <a:r>
              <a:rPr lang="en-US" dirty="0"/>
              <a:t>NASA </a:t>
            </a:r>
            <a:r>
              <a:rPr lang="en-US" dirty="0" err="1"/>
              <a:t>EarthDATA</a:t>
            </a:r>
            <a:r>
              <a:rPr lang="en-US" dirty="0"/>
              <a:t> Estimate Deforested Area Biomass</a:t>
            </a:r>
          </a:p>
          <a:p>
            <a:pPr lvl="1">
              <a:buClrTx/>
            </a:pPr>
            <a:r>
              <a:rPr lang="en-US" dirty="0"/>
              <a:t>Know where it was harvested previously</a:t>
            </a:r>
          </a:p>
          <a:p>
            <a:pPr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chemeClr val="accent2">
                <a:lumMod val="60000"/>
                <a:lumOff val="40000"/>
              </a:schemeClr>
            </a:gs>
            <a:gs pos="100000">
              <a:srgbClr val="FBD599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187A-75B0-44A1-94E9-8950512C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54A4-01D3-421E-820A-76465C4BD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Construct relation between deforestation numbers and palm oil harvested</a:t>
            </a:r>
          </a:p>
          <a:p>
            <a:pPr>
              <a:buClrTx/>
            </a:pPr>
            <a:r>
              <a:rPr lang="en-US" dirty="0"/>
              <a:t>Mostly time series analysis</a:t>
            </a:r>
          </a:p>
          <a:p>
            <a:pPr>
              <a:buClrTx/>
            </a:pPr>
            <a:r>
              <a:rPr lang="en-US" dirty="0"/>
              <a:t>Correlating forest change with palm oil yield</a:t>
            </a:r>
          </a:p>
        </p:txBody>
      </p:sp>
    </p:spTree>
    <p:extLst>
      <p:ext uri="{BB962C8B-B14F-4D97-AF65-F5344CB8AC3E}">
        <p14:creationId xmlns:p14="http://schemas.microsoft.com/office/powerpoint/2010/main" val="123658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chemeClr val="accent2">
                <a:lumMod val="60000"/>
                <a:lumOff val="40000"/>
              </a:schemeClr>
            </a:gs>
            <a:gs pos="100000">
              <a:srgbClr val="FBD599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BBB5-7132-4074-98BD-02FE88F5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7C25-CF2D-4FBC-9AA7-AE272FB7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Uncertainty in protection changes that could effect harvesting habits</a:t>
            </a:r>
          </a:p>
          <a:p>
            <a:pPr>
              <a:buClrTx/>
            </a:pPr>
            <a:r>
              <a:rPr lang="en-US" dirty="0"/>
              <a:t>Overfitting the data from the NASA prediction data</a:t>
            </a:r>
          </a:p>
          <a:p>
            <a:pPr>
              <a:buClrTx/>
            </a:pPr>
            <a:r>
              <a:rPr lang="en-US" dirty="0"/>
              <a:t>Apply the model on the palm oil harvest data post 2012</a:t>
            </a:r>
          </a:p>
        </p:txBody>
      </p:sp>
    </p:spTree>
    <p:extLst>
      <p:ext uri="{BB962C8B-B14F-4D97-AF65-F5344CB8AC3E}">
        <p14:creationId xmlns:p14="http://schemas.microsoft.com/office/powerpoint/2010/main" val="87061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chemeClr val="accent2">
                <a:lumMod val="60000"/>
                <a:lumOff val="40000"/>
              </a:schemeClr>
            </a:gs>
            <a:gs pos="100000">
              <a:srgbClr val="FBD599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C103-A71E-4E94-A5BE-BC198A39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9A10-20CB-47FE-AA56-583F98E9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NASA data was for 2000 – 2012</a:t>
            </a:r>
          </a:p>
          <a:p>
            <a:pPr>
              <a:buClrTx/>
            </a:pPr>
            <a:r>
              <a:rPr lang="en-US" dirty="0"/>
              <a:t>Use model to predict deforestation currently happening</a:t>
            </a:r>
          </a:p>
          <a:p>
            <a:pPr>
              <a:buClrTx/>
            </a:pPr>
            <a:r>
              <a:rPr lang="en-US" dirty="0"/>
              <a:t>Reach goal: use palm oil demand to predict future deforestation</a:t>
            </a:r>
          </a:p>
        </p:txBody>
      </p:sp>
    </p:spTree>
    <p:extLst>
      <p:ext uri="{BB962C8B-B14F-4D97-AF65-F5344CB8AC3E}">
        <p14:creationId xmlns:p14="http://schemas.microsoft.com/office/powerpoint/2010/main" val="8735172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35</TotalTime>
  <Words>203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Deforestation</vt:lpstr>
      <vt:lpstr>Problem Area</vt:lpstr>
      <vt:lpstr>The data</vt:lpstr>
      <vt:lpstr>Analysis</vt:lpstr>
      <vt:lpstr>Application</vt:lpstr>
      <vt:lpstr>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Deforestation</dc:title>
  <dc:creator>Andrew Updegrove</dc:creator>
  <cp:lastModifiedBy>Andrew Updegrove</cp:lastModifiedBy>
  <cp:revision>4</cp:revision>
  <dcterms:created xsi:type="dcterms:W3CDTF">2020-10-12T16:29:15Z</dcterms:created>
  <dcterms:modified xsi:type="dcterms:W3CDTF">2020-10-12T17:04:32Z</dcterms:modified>
</cp:coreProperties>
</file>