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B336-A16C-4DCA-AB2E-DB27138402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C562-A804-437D-AD60-79E6354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How fast does my cat 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Andrew Updegrove</a:t>
            </a:r>
          </a:p>
          <a:p>
            <a:r>
              <a:rPr lang="en-US" dirty="0"/>
              <a:t>CSCI 6350 Data Science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&amp; about My Cat</a:t>
            </a:r>
          </a:p>
        </p:txBody>
      </p:sp>
      <p:pic>
        <p:nvPicPr>
          <p:cNvPr id="6" name="Content Placeholder 5" descr="A picture containing cabinet, indoor, kitchen, refrigerator&#10;&#10;Description automatically generated">
            <a:extLst>
              <a:ext uri="{FF2B5EF4-FFF2-40B4-BE49-F238E27FC236}">
                <a16:creationId xmlns:a16="http://schemas.microsoft.com/office/drawing/2014/main" id="{6A613C59-0A2D-4E20-B304-C54E038E2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8042" y="2522057"/>
            <a:ext cx="2725340" cy="363378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967752-2E04-4C0E-9C8D-277E2BB47510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cat, Zuko, was raised with black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feed him wet and dry food to stop him from eating bad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Zuko eat faster in the morning or at night?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2FE5-F8D2-4C9F-A287-5706B22C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379D-D4D1-4F23-A5BC-38949143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5302"/>
            <a:ext cx="11029615" cy="2510697"/>
          </a:xfrm>
        </p:spPr>
        <p:txBody>
          <a:bodyPr/>
          <a:lstStyle/>
          <a:p>
            <a:r>
              <a:rPr lang="en-US" dirty="0"/>
              <a:t>Feed one tablespoon of dry food, twice a day and record how long it takes him to eat it</a:t>
            </a:r>
          </a:p>
          <a:p>
            <a:r>
              <a:rPr lang="en-US" dirty="0"/>
              <a:t>Modes of collection: measurement and observation</a:t>
            </a:r>
          </a:p>
          <a:p>
            <a:r>
              <a:rPr lang="en-US" dirty="0"/>
              <a:t>Problem: Zuko sometimes wouldn’t finish</a:t>
            </a:r>
          </a:p>
          <a:p>
            <a:r>
              <a:rPr lang="en-US" dirty="0"/>
              <a:t>Data was recorded into excel (or my phone when it was too early in the morning to turn on </a:t>
            </a:r>
            <a:r>
              <a:rPr lang="en-US"/>
              <a:t>my computer)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2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8EF2-8A2B-4375-927B-0483164B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2A06C3-0606-4AB9-91FE-3F33B21FD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77456"/>
              </p:ext>
            </p:extLst>
          </p:nvPr>
        </p:nvGraphicFramePr>
        <p:xfrm>
          <a:off x="1533480" y="4052829"/>
          <a:ext cx="9125040" cy="204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40">
                  <a:extLst>
                    <a:ext uri="{9D8B030D-6E8A-4147-A177-3AD203B41FA5}">
                      <a16:colId xmlns:a16="http://schemas.microsoft.com/office/drawing/2014/main" val="4011843051"/>
                    </a:ext>
                  </a:extLst>
                </a:gridCol>
                <a:gridCol w="2197411">
                  <a:extLst>
                    <a:ext uri="{9D8B030D-6E8A-4147-A177-3AD203B41FA5}">
                      <a16:colId xmlns:a16="http://schemas.microsoft.com/office/drawing/2014/main" val="4120969282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572559972"/>
                    </a:ext>
                  </a:extLst>
                </a:gridCol>
                <a:gridCol w="813145">
                  <a:extLst>
                    <a:ext uri="{9D8B030D-6E8A-4147-A177-3AD203B41FA5}">
                      <a16:colId xmlns:a16="http://schemas.microsoft.com/office/drawing/2014/main" val="245212604"/>
                    </a:ext>
                  </a:extLst>
                </a:gridCol>
                <a:gridCol w="1520840">
                  <a:extLst>
                    <a:ext uri="{9D8B030D-6E8A-4147-A177-3AD203B41FA5}">
                      <a16:colId xmlns:a16="http://schemas.microsoft.com/office/drawing/2014/main" val="3116325108"/>
                    </a:ext>
                  </a:extLst>
                </a:gridCol>
                <a:gridCol w="1520840">
                  <a:extLst>
                    <a:ext uri="{9D8B030D-6E8A-4147-A177-3AD203B41FA5}">
                      <a16:colId xmlns:a16="http://schemas.microsoft.com/office/drawing/2014/main" val="613998681"/>
                    </a:ext>
                  </a:extLst>
                </a:gridCol>
              </a:tblGrid>
              <a:tr h="282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(YYYY-MM-DD)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Recording Started (24-hr time)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taken to eat MM:SS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Recorded by: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813910"/>
                  </a:ext>
                </a:extLst>
              </a:tr>
              <a:tr h="282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01:54.8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130774"/>
                  </a:ext>
                </a:extLst>
              </a:tr>
              <a:tr h="282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02:07.3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78452"/>
                  </a:ext>
                </a:extLst>
              </a:tr>
              <a:tr h="282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02:09.1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Didn't finish. Switched to wet food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112733"/>
                  </a:ext>
                </a:extLst>
              </a:tr>
              <a:tr h="282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54987"/>
                  </a:ext>
                </a:extLst>
              </a:tr>
              <a:tr h="282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01:51.7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378350"/>
                  </a:ext>
                </a:extLst>
              </a:tr>
              <a:tr h="282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969975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669AAE-9E63-45D6-9788-75D1E68718CA}"/>
              </a:ext>
            </a:extLst>
          </p:cNvPr>
          <p:cNvSpPr txBox="1">
            <a:spLocks/>
          </p:cNvSpPr>
          <p:nvPr/>
        </p:nvSpPr>
        <p:spPr>
          <a:xfrm>
            <a:off x="581192" y="1998380"/>
            <a:ext cx="10894947" cy="194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Recorded the data, the time of day, time taken to eat, which meal he was being fed, who recorded the data and any notes I had to potentially explain outlier</a:t>
            </a:r>
          </a:p>
          <a:p>
            <a:r>
              <a:rPr lang="en-US" dirty="0"/>
              <a:t>Metadata and data format was put in the headers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F4007-15CA-4FBC-AFC2-90AEABE2FA1A}"/>
              </a:ext>
            </a:extLst>
          </p:cNvPr>
          <p:cNvSpPr txBox="1"/>
          <p:nvPr/>
        </p:nvSpPr>
        <p:spPr>
          <a:xfrm>
            <a:off x="5112978" y="6155844"/>
            <a:ext cx="196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Collection Sample</a:t>
            </a:r>
          </a:p>
        </p:txBody>
      </p:sp>
    </p:spTree>
    <p:extLst>
      <p:ext uri="{BB962C8B-B14F-4D97-AF65-F5344CB8AC3E}">
        <p14:creationId xmlns:p14="http://schemas.microsoft.com/office/powerpoint/2010/main" val="230217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{E6F22638-8534-44A2-82AC-B3D1A4A40E13}tf33552983_win32</Template>
  <TotalTime>0</TotalTime>
  <Words>220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 2</vt:lpstr>
      <vt:lpstr>DividendVTI</vt:lpstr>
      <vt:lpstr>How fast does my cat eat</vt:lpstr>
      <vt:lpstr>The goal &amp; about My Cat</vt:lpstr>
      <vt:lpstr>The Process</vt:lpstr>
      <vt:lpstr>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2020-10-07T17:27:17Z</dcterms:created>
  <dcterms:modified xsi:type="dcterms:W3CDTF">2020-10-07T17:43:33Z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