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Voice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Updegrove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665-4506-40B7-B9FC-F916293C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B8A-D342-4705-856F-1CF406A1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Charlie </a:t>
            </a:r>
            <a:r>
              <a:rPr lang="en-US" sz="1600" dirty="0" err="1"/>
              <a:t>Puth’s</a:t>
            </a:r>
            <a:r>
              <a:rPr lang="en-US" sz="1600" dirty="0"/>
              <a:t> album, </a:t>
            </a:r>
            <a:r>
              <a:rPr lang="en-US" sz="1600" dirty="0" err="1"/>
              <a:t>Voicenotes</a:t>
            </a:r>
            <a:endParaRPr lang="en-US" sz="1600" dirty="0"/>
          </a:p>
          <a:p>
            <a:r>
              <a:rPr lang="en-US" sz="1600" dirty="0"/>
              <a:t>Friend who sings well but can’t compose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voicenotes">
            <a:extLst>
              <a:ext uri="{FF2B5EF4-FFF2-40B4-BE49-F238E27FC236}">
                <a16:creationId xmlns:a16="http://schemas.microsoft.com/office/drawing/2014/main" id="{E985E7D6-D10B-4CE0-B798-2C9BA4AC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103120"/>
            <a:ext cx="3089650" cy="3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ibelius">
            <a:extLst>
              <a:ext uri="{FF2B5EF4-FFF2-40B4-BE49-F238E27FC236}">
                <a16:creationId xmlns:a16="http://schemas.microsoft.com/office/drawing/2014/main" id="{47DE075F-A006-4759-A4AC-77B0BA81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4" y="3170749"/>
            <a:ext cx="2022021" cy="20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nale">
            <a:extLst>
              <a:ext uri="{FF2B5EF4-FFF2-40B4-BE49-F238E27FC236}">
                <a16:creationId xmlns:a16="http://schemas.microsoft.com/office/drawing/2014/main" id="{9213D8AB-6D56-4F0C-9F84-98814678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21" y="3474335"/>
            <a:ext cx="3553699" cy="14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5135-ED40-4AAC-9D93-6D00C1AD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50E-4C00-464C-A63D-7CABC993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85518" cy="38496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Phone app where the user sings a musical line and the app notates it</a:t>
            </a:r>
          </a:p>
          <a:p>
            <a:r>
              <a:rPr lang="en-US" sz="1600" dirty="0"/>
              <a:t>Multiple lines can be recorded</a:t>
            </a:r>
          </a:p>
          <a:p>
            <a:pPr lvl="1"/>
            <a:r>
              <a:rPr lang="en-US" sz="1400" dirty="0"/>
              <a:t>Potential for orchestral composition</a:t>
            </a:r>
          </a:p>
          <a:p>
            <a:r>
              <a:rPr lang="en-US" sz="1600" dirty="0"/>
              <a:t>App will choose the note values based on user input</a:t>
            </a:r>
          </a:p>
          <a:p>
            <a:pPr lvl="1"/>
            <a:r>
              <a:rPr lang="en-US" sz="1400" dirty="0"/>
              <a:t>User can sing the line at tempo</a:t>
            </a:r>
          </a:p>
          <a:p>
            <a:pPr lvl="1"/>
            <a:r>
              <a:rPr lang="en-US" sz="1400" dirty="0"/>
              <a:t>Based on duration ratio and user specification of first note duration, app will create correct rhythm</a:t>
            </a:r>
          </a:p>
          <a:p>
            <a:r>
              <a:rPr lang="en-US" sz="1600" dirty="0"/>
              <a:t>Lines will then have midi playback</a:t>
            </a:r>
          </a:p>
          <a:p>
            <a:pPr lvl="1"/>
            <a:r>
              <a:rPr lang="en-US" sz="1400" dirty="0"/>
              <a:t>User can select what instrument they want on the line</a:t>
            </a:r>
          </a:p>
          <a:p>
            <a:pPr lvl="1"/>
            <a:r>
              <a:rPr lang="en-US" sz="1400" dirty="0"/>
              <a:t>Maybe allow for original playback, but only at original pace (not messing with granular synthesis)</a:t>
            </a:r>
          </a:p>
          <a:p>
            <a:r>
              <a:rPr lang="en-US" sz="1600" dirty="0"/>
              <a:t>Not going to be a full fledged scoring software</a:t>
            </a:r>
          </a:p>
        </p:txBody>
      </p:sp>
      <p:pic>
        <p:nvPicPr>
          <p:cNvPr id="2050" name="Picture 2" descr="Image result for finale">
            <a:extLst>
              <a:ext uri="{FF2B5EF4-FFF2-40B4-BE49-F238E27FC236}">
                <a16:creationId xmlns:a16="http://schemas.microsoft.com/office/drawing/2014/main" id="{B5FB3015-9EB3-420E-A021-31AD93A1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13906" r="27848" b="4100"/>
          <a:stretch/>
        </p:blipFill>
        <p:spPr bwMode="auto">
          <a:xfrm>
            <a:off x="8257591" y="2688434"/>
            <a:ext cx="3107095" cy="20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D7D-C1E4-4EEA-B9A1-DC7DC12E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A399-6B5D-4B5D-96EC-1ADDEB98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Current:</a:t>
            </a:r>
          </a:p>
          <a:p>
            <a:pPr lvl="1"/>
            <a:r>
              <a:rPr lang="en-US" sz="1400" dirty="0"/>
              <a:t>Finding when a note terminates (issue with software library)</a:t>
            </a:r>
          </a:p>
          <a:p>
            <a:pPr lvl="1"/>
            <a:r>
              <a:rPr lang="en-US" sz="1400" dirty="0"/>
              <a:t>Consistency of accurate pitch detection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Foreseeable:</a:t>
            </a:r>
          </a:p>
          <a:p>
            <a:pPr lvl="1"/>
            <a:r>
              <a:rPr lang="en-US" sz="1400" dirty="0"/>
              <a:t>Visual scoring</a:t>
            </a:r>
          </a:p>
          <a:p>
            <a:pPr lvl="2"/>
            <a:r>
              <a:rPr lang="en-US" sz="1400" dirty="0"/>
              <a:t>Is it something that I want to include?</a:t>
            </a:r>
          </a:p>
          <a:p>
            <a:pPr lvl="2"/>
            <a:r>
              <a:rPr lang="en-US" sz="1400" dirty="0"/>
              <a:t>If so lots of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DE74-3EE0-4809-86FB-91E7D6201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5C4D-7A71-40DE-ABA6-71F0A4B7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B6C6-5C78-4335-A783-5ED4A7B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B2CC-F644-4498-8C70-07C47E42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Adding midi playback</a:t>
            </a:r>
          </a:p>
          <a:p>
            <a:r>
              <a:rPr lang="en-US" sz="1600" dirty="0"/>
              <a:t>Writing the software like I mean it</a:t>
            </a:r>
          </a:p>
          <a:p>
            <a:pPr lvl="1"/>
            <a:r>
              <a:rPr lang="en-US" sz="1400" dirty="0"/>
              <a:t>Writing actual classes and structures to hold he appropriate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0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181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Voice Scoring</vt:lpstr>
      <vt:lpstr>Project Inspiration</vt:lpstr>
      <vt:lpstr>Project Overview</vt:lpstr>
      <vt:lpstr>Problem Areas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2020-02-26T16:37:26Z</dcterms:created>
  <dcterms:modified xsi:type="dcterms:W3CDTF">2020-02-26T19:18:24Z</dcterms:modified>
</cp:coreProperties>
</file>