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4" pitchFamily="34" charset="0"/>
      <p:regular r:id="rId11"/>
      <p:bold r:id="rId12"/>
      <p:italic r:id="rId13"/>
      <p:boldItalic r:id="rId14"/>
    </p:embeddedFont>
    <p:embeddedFont>
      <p:font typeface="Raleway" panose="020F0502020204030204" pitchFamily="2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C797A-8668-4A83-9AE6-6F335EC0E45F}">
  <a:tblStyle styleId="{9D7C797A-8668-4A83-9AE6-6F335EC0E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Sauce &amp; Spoon tablet rollout modernized ordering and payment, fulfilling the need to speed service and enhance guest satisfaction. The project delivered strong results: a 30-minute reduction in table turn time and a 20% increase in revenue since launch. Key lessons included simplifying tablet navigation and strengthening staff training to boost adoption. Next, Sauce &amp; Spoon will expand the rollout to new locations and continue using guest feedback to refine the experience.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{9D7C797A-8668-4A83-9AE6-6F335EC0E45F}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Microsoft Office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Raleway</vt:lpstr>
      <vt:lpstr>Lato</vt:lpstr>
      <vt:lpstr>Arial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andrejs verhovods</cp:lastModifiedBy>
  <cp:revision>1</cp:revision>
  <dcterms:modified xsi:type="dcterms:W3CDTF">2025-10-21T08:19:11Z</dcterms:modified>
</cp:coreProperties>
</file>