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>
        <p:scale>
          <a:sx n="260" d="100"/>
          <a:sy n="260" d="100"/>
        </p:scale>
        <p:origin x="-4362" y="-30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8FE5-FF30-4CEC-9A36-7B4729613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74FD5-0FFD-4A20-99A4-8435F3B40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8C2C8-4DDA-4E0B-B707-E96100C0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400F-140A-4B16-A719-7E3E137EBBE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4AF02-9EC0-462C-8B48-CBEB9525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C8C06-1D1F-460C-8C40-FCD48F87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00E-A6CB-4D10-98E6-3564A08F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5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D9FC-AB74-4FE7-BA0D-20643E9E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226A5-0B44-4E9A-89C4-79AA3EA98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4EF1C-779E-4FE1-9CE3-187AA288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400F-140A-4B16-A719-7E3E137EBBE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F46EF-7373-4B75-9F1F-EACC93D4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11821-8F44-4DC1-9352-24D4B7A7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00E-A6CB-4D10-98E6-3564A08F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418E8-855B-4918-97AA-CB500D8C8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AEF3F-E481-43DA-A50F-D0F19A77F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41F18-0C2B-4DC5-9A12-A595DF67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400F-140A-4B16-A719-7E3E137EBBE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4DA9C-EEC6-4822-B2E7-F09729BD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0C10C-4124-4E8A-821C-635A9BD5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00E-A6CB-4D10-98E6-3564A08F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9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7A5C-B9FA-4A6C-8346-6936AF8C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4A73-71BB-48B9-8FFA-BBFD8D907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FD6F-A107-4CD1-ADA8-0FDC77B8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400F-140A-4B16-A719-7E3E137EBBE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C4C3A-3B82-459D-9648-963B9A1A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21316-C863-4E7A-91BE-62BBAA89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00E-A6CB-4D10-98E6-3564A08F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CD2F-49C9-4DAD-BDDA-6CD8401F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9313D-B454-4397-8FA6-CD73D8BFA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3A979-3C4A-4E91-901A-D26E97B1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400F-140A-4B16-A719-7E3E137EBBE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50125-0528-404C-9818-718AADE1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1E26E-ADF3-4731-AF09-E26C6A6D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00E-A6CB-4D10-98E6-3564A08F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1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6EBA-D413-407F-B964-0B26BFC6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A366F-DA7F-4E70-A70C-8C30B2F6D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1079A-8E41-4F31-94B0-FE042F882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47370-F0B5-4A0F-93FE-27652A43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400F-140A-4B16-A719-7E3E137EBBE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A4419-F6AC-4FAD-9662-294F82F9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A6B7B-47F4-472A-9F70-E3377C9B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00E-A6CB-4D10-98E6-3564A08F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2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ECDA-EEAB-4E8D-983C-A9B3FDE1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47D81-BFFD-480B-8BD2-EAB3E715E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5C2D3-92ED-4923-89A5-F9ADC8E38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7450B-7DEC-4CF2-954F-5552DA9F6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86A08-1683-4EC3-8F5E-933A012F4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1BB31-91EB-40BA-B965-035C26D9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400F-140A-4B16-A719-7E3E137EBBE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35149-F9A5-44BD-9248-869F44CE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D5BBB-54FE-4E6E-B91D-31C92C29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00E-A6CB-4D10-98E6-3564A08F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4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E07C-F572-4E32-A161-0CD99918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7D87C-AD63-40F9-A73B-FD76C417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400F-140A-4B16-A719-7E3E137EBBE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B8E77-51C6-421A-A87F-D25DAEB1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5BD8B-E177-40D4-9FD9-10CF0618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00E-A6CB-4D10-98E6-3564A08F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A2035-044F-405E-91BE-9AEBE5F3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400F-140A-4B16-A719-7E3E137EBBE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AE913-7452-4540-97CB-41A11BFC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CB2FD-F857-4475-99AC-64FEF496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00E-A6CB-4D10-98E6-3564A08F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7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D92E-61E8-4D86-B151-27A1B98E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D623-230E-4649-8472-3116A746E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5F9F3-641F-4313-9C49-2FE1CAA86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CBE6D-631F-4CC6-A95B-BFA3BAF5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400F-140A-4B16-A719-7E3E137EBBE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6FBD-FFE5-4D41-86AD-C17BFAE6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9AD2A-F320-480D-A1E1-D9633C3B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00E-A6CB-4D10-98E6-3564A08F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3F6F-B915-47B1-82FD-F16A9A2B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72805-ED90-4750-A0E7-F68AFB4C4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D6D6E-F836-4420-99C6-99319ED3C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EE3E2-4642-4C14-800D-232E14CA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400F-140A-4B16-A719-7E3E137EBBE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82B3-F5F1-4802-ACDD-7DAF0ABB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9B9E5-96C6-4BBA-BA0D-095C6DB7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00E-A6CB-4D10-98E6-3564A08F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0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BCFC1-9CEA-4E93-8C2A-AAA1BBED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C0EEF-D766-4CE4-89B9-E197133D9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098B9-0851-4793-B7F7-C856C6156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B400F-140A-4B16-A719-7E3E137EBBE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BBF2C-DF31-44F0-9FD3-DBC979B67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8F64A-A917-44A2-AEEA-A0A0CAFE0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5800E-A6CB-4D10-98E6-3564A08F0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9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sitting, cake, covered&#10;&#10;Description automatically generated">
            <a:extLst>
              <a:ext uri="{FF2B5EF4-FFF2-40B4-BE49-F238E27FC236}">
                <a16:creationId xmlns:a16="http://schemas.microsoft.com/office/drawing/2014/main" id="{1B9C68F3-820C-4C0F-997C-567C6FFA6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99" y="560815"/>
            <a:ext cx="7365802" cy="5736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4FBEE19-4A37-4085-9681-C086724C34C9}"/>
              </a:ext>
            </a:extLst>
          </p:cNvPr>
          <p:cNvSpPr>
            <a:spLocks noChangeAspect="1"/>
          </p:cNvSpPr>
          <p:nvPr/>
        </p:nvSpPr>
        <p:spPr>
          <a:xfrm>
            <a:off x="3615655" y="5712902"/>
            <a:ext cx="469784" cy="4697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3E0834-B610-4270-9DD4-8FCFFEDBFD1E}"/>
              </a:ext>
            </a:extLst>
          </p:cNvPr>
          <p:cNvSpPr>
            <a:spLocks noChangeAspect="1"/>
          </p:cNvSpPr>
          <p:nvPr/>
        </p:nvSpPr>
        <p:spPr>
          <a:xfrm>
            <a:off x="3201099" y="4996267"/>
            <a:ext cx="829112" cy="8291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B724FA-C480-47CE-9A79-76B6321B0179}"/>
              </a:ext>
            </a:extLst>
          </p:cNvPr>
          <p:cNvSpPr>
            <a:spLocks noChangeAspect="1"/>
          </p:cNvSpPr>
          <p:nvPr/>
        </p:nvSpPr>
        <p:spPr>
          <a:xfrm>
            <a:off x="2718383" y="4345846"/>
            <a:ext cx="1367056" cy="1367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CC4556-7450-4676-87BA-D25976483EAA}"/>
              </a:ext>
            </a:extLst>
          </p:cNvPr>
          <p:cNvSpPr>
            <a:spLocks noChangeAspect="1"/>
          </p:cNvSpPr>
          <p:nvPr/>
        </p:nvSpPr>
        <p:spPr>
          <a:xfrm>
            <a:off x="2478731" y="3928795"/>
            <a:ext cx="1089119" cy="1089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A551E5-DBA7-4AD1-8557-A0D668D3DC0B}"/>
              </a:ext>
            </a:extLst>
          </p:cNvPr>
          <p:cNvSpPr>
            <a:spLocks noChangeAspect="1"/>
          </p:cNvSpPr>
          <p:nvPr/>
        </p:nvSpPr>
        <p:spPr>
          <a:xfrm>
            <a:off x="2429877" y="3613983"/>
            <a:ext cx="857349" cy="8573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7071A2-4E5E-45A5-AE1F-41EC6DD1146E}"/>
              </a:ext>
            </a:extLst>
          </p:cNvPr>
          <p:cNvSpPr>
            <a:spLocks noChangeAspect="1"/>
          </p:cNvSpPr>
          <p:nvPr/>
        </p:nvSpPr>
        <p:spPr>
          <a:xfrm>
            <a:off x="2801149" y="3501605"/>
            <a:ext cx="744872" cy="7448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31A29A-DADE-4DBE-9484-696C3C2AC71E}"/>
              </a:ext>
            </a:extLst>
          </p:cNvPr>
          <p:cNvSpPr>
            <a:spLocks noChangeAspect="1"/>
          </p:cNvSpPr>
          <p:nvPr/>
        </p:nvSpPr>
        <p:spPr>
          <a:xfrm>
            <a:off x="2779321" y="3146223"/>
            <a:ext cx="507906" cy="5079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E9D1E-1CD6-41F7-9426-F89ED2F40758}"/>
              </a:ext>
            </a:extLst>
          </p:cNvPr>
          <p:cNvSpPr>
            <a:spLocks noChangeAspect="1"/>
          </p:cNvSpPr>
          <p:nvPr/>
        </p:nvSpPr>
        <p:spPr>
          <a:xfrm>
            <a:off x="3755473" y="5937544"/>
            <a:ext cx="329966" cy="3299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E26D8-A981-44EC-B393-CC944BECF374}"/>
              </a:ext>
            </a:extLst>
          </p:cNvPr>
          <p:cNvSpPr>
            <a:spLocks noChangeAspect="1"/>
          </p:cNvSpPr>
          <p:nvPr/>
        </p:nvSpPr>
        <p:spPr>
          <a:xfrm>
            <a:off x="3442087" y="2381429"/>
            <a:ext cx="507906" cy="5079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C3E137-E7D0-4BB7-9E75-7BF68888E00B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flipV="1">
            <a:off x="2853702" y="2455810"/>
            <a:ext cx="662766" cy="764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6539A4-51FB-45AD-8F04-0653FF7D6BA1}"/>
              </a:ext>
            </a:extLst>
          </p:cNvPr>
          <p:cNvCxnSpPr>
            <a:cxnSpLocks/>
            <a:stCxn id="12" idx="5"/>
            <a:endCxn id="14" idx="5"/>
          </p:cNvCxnSpPr>
          <p:nvPr/>
        </p:nvCxnSpPr>
        <p:spPr>
          <a:xfrm flipV="1">
            <a:off x="3212846" y="2814954"/>
            <a:ext cx="662766" cy="764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CB0090-EC61-41D8-9B4C-9C0CA165170D}"/>
              </a:ext>
            </a:extLst>
          </p:cNvPr>
          <p:cNvCxnSpPr>
            <a:cxnSpLocks/>
          </p:cNvCxnSpPr>
          <p:nvPr/>
        </p:nvCxnSpPr>
        <p:spPr>
          <a:xfrm flipV="1">
            <a:off x="3038203" y="2625499"/>
            <a:ext cx="662766" cy="764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0907CD6-FA7B-4138-9A40-104E756D5862}"/>
              </a:ext>
            </a:extLst>
          </p:cNvPr>
          <p:cNvSpPr>
            <a:spLocks noChangeAspect="1"/>
          </p:cNvSpPr>
          <p:nvPr/>
        </p:nvSpPr>
        <p:spPr>
          <a:xfrm>
            <a:off x="8608421" y="4484814"/>
            <a:ext cx="1089119" cy="10891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52307A-959D-4090-98A5-F2058122BEA5}"/>
              </a:ext>
            </a:extLst>
          </p:cNvPr>
          <p:cNvSpPr>
            <a:spLocks noChangeAspect="1"/>
          </p:cNvSpPr>
          <p:nvPr/>
        </p:nvSpPr>
        <p:spPr>
          <a:xfrm>
            <a:off x="7863199" y="4895823"/>
            <a:ext cx="720055" cy="7200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21DB68E-24B5-4F69-84FD-B1C052E0D032}"/>
              </a:ext>
            </a:extLst>
          </p:cNvPr>
          <p:cNvSpPr>
            <a:spLocks noChangeAspect="1"/>
          </p:cNvSpPr>
          <p:nvPr/>
        </p:nvSpPr>
        <p:spPr>
          <a:xfrm>
            <a:off x="8879773" y="5159077"/>
            <a:ext cx="720055" cy="7200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EAB7730-88B3-4B1E-9962-CD9F1C486362}"/>
              </a:ext>
            </a:extLst>
          </p:cNvPr>
          <p:cNvSpPr>
            <a:spLocks noChangeAspect="1"/>
          </p:cNvSpPr>
          <p:nvPr/>
        </p:nvSpPr>
        <p:spPr>
          <a:xfrm>
            <a:off x="8193165" y="4380997"/>
            <a:ext cx="720055" cy="7200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F53B18-30DB-48B7-B17E-4A69B5E2A943}"/>
              </a:ext>
            </a:extLst>
          </p:cNvPr>
          <p:cNvSpPr>
            <a:spLocks noChangeAspect="1"/>
          </p:cNvSpPr>
          <p:nvPr/>
        </p:nvSpPr>
        <p:spPr>
          <a:xfrm>
            <a:off x="8547366" y="3390293"/>
            <a:ext cx="1117444" cy="11174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CB76ED9-3F14-4045-BE2D-57D0A43F3568}"/>
              </a:ext>
            </a:extLst>
          </p:cNvPr>
          <p:cNvSpPr>
            <a:spLocks noChangeAspect="1"/>
          </p:cNvSpPr>
          <p:nvPr/>
        </p:nvSpPr>
        <p:spPr>
          <a:xfrm>
            <a:off x="8525404" y="3751262"/>
            <a:ext cx="1117444" cy="11174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DDB23B5-E319-4DD2-974E-F4F11E4B808F}"/>
              </a:ext>
            </a:extLst>
          </p:cNvPr>
          <p:cNvSpPr>
            <a:spLocks noChangeAspect="1"/>
          </p:cNvSpPr>
          <p:nvPr/>
        </p:nvSpPr>
        <p:spPr>
          <a:xfrm>
            <a:off x="8731894" y="3098171"/>
            <a:ext cx="507906" cy="5079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B580145-79AD-4C3D-A6D8-00120CB5E0ED}"/>
              </a:ext>
            </a:extLst>
          </p:cNvPr>
          <p:cNvSpPr>
            <a:spLocks noChangeAspect="1"/>
          </p:cNvSpPr>
          <p:nvPr/>
        </p:nvSpPr>
        <p:spPr>
          <a:xfrm>
            <a:off x="8025330" y="2301177"/>
            <a:ext cx="507906" cy="5079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2568AA-2B28-44BF-9855-79A849F74808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>
          <a:xfrm>
            <a:off x="8099711" y="2734702"/>
            <a:ext cx="706564" cy="7969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99037C-1423-4937-ADDC-14A1C74523D6}"/>
              </a:ext>
            </a:extLst>
          </p:cNvPr>
          <p:cNvCxnSpPr>
            <a:cxnSpLocks/>
            <a:stCxn id="31" idx="7"/>
            <a:endCxn id="30" idx="7"/>
          </p:cNvCxnSpPr>
          <p:nvPr/>
        </p:nvCxnSpPr>
        <p:spPr>
          <a:xfrm>
            <a:off x="8458855" y="2375558"/>
            <a:ext cx="706564" cy="7969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B95C642-8500-4F5A-AADD-3356A31957EB}"/>
              </a:ext>
            </a:extLst>
          </p:cNvPr>
          <p:cNvCxnSpPr>
            <a:cxnSpLocks/>
          </p:cNvCxnSpPr>
          <p:nvPr/>
        </p:nvCxnSpPr>
        <p:spPr>
          <a:xfrm>
            <a:off x="8279283" y="2559793"/>
            <a:ext cx="706564" cy="7969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EA3502F-013D-4225-A952-002F7D81DACE}"/>
              </a:ext>
            </a:extLst>
          </p:cNvPr>
          <p:cNvSpPr>
            <a:spLocks noChangeAspect="1"/>
          </p:cNvSpPr>
          <p:nvPr/>
        </p:nvSpPr>
        <p:spPr>
          <a:xfrm>
            <a:off x="8384070" y="4853878"/>
            <a:ext cx="720055" cy="7200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739177-8692-40A7-B461-EE2A92EAC728}"/>
              </a:ext>
            </a:extLst>
          </p:cNvPr>
          <p:cNvSpPr/>
          <p:nvPr/>
        </p:nvSpPr>
        <p:spPr>
          <a:xfrm>
            <a:off x="5048774" y="4024621"/>
            <a:ext cx="1979394" cy="720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952B0A2-CB39-4C22-BEE7-A1A27463C32D}"/>
              </a:ext>
            </a:extLst>
          </p:cNvPr>
          <p:cNvSpPr>
            <a:spLocks noChangeAspect="1"/>
          </p:cNvSpPr>
          <p:nvPr/>
        </p:nvSpPr>
        <p:spPr>
          <a:xfrm>
            <a:off x="4833183" y="4217379"/>
            <a:ext cx="507906" cy="5079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CFB0FB8-8688-46D6-A611-48B64A63013D}"/>
              </a:ext>
            </a:extLst>
          </p:cNvPr>
          <p:cNvSpPr>
            <a:spLocks noChangeAspect="1"/>
          </p:cNvSpPr>
          <p:nvPr/>
        </p:nvSpPr>
        <p:spPr>
          <a:xfrm>
            <a:off x="6735853" y="4215854"/>
            <a:ext cx="507906" cy="5079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7D6D8FF2-4CB8-4C53-A7FC-9B6C8B589F54}"/>
              </a:ext>
            </a:extLst>
          </p:cNvPr>
          <p:cNvSpPr/>
          <p:nvPr/>
        </p:nvSpPr>
        <p:spPr>
          <a:xfrm>
            <a:off x="4408300" y="4152048"/>
            <a:ext cx="1137937" cy="1367056"/>
          </a:xfrm>
          <a:prstGeom prst="triangle">
            <a:avLst>
              <a:gd name="adj" fmla="val 72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66EBBB54-0F37-422F-AF4F-AF5ED4A17209}"/>
              </a:ext>
            </a:extLst>
          </p:cNvPr>
          <p:cNvSpPr/>
          <p:nvPr/>
        </p:nvSpPr>
        <p:spPr>
          <a:xfrm flipH="1">
            <a:off x="6597716" y="4152048"/>
            <a:ext cx="1033730" cy="1367056"/>
          </a:xfrm>
          <a:prstGeom prst="triangle">
            <a:avLst>
              <a:gd name="adj" fmla="val 72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B34ED3-55B9-4CD6-86E1-641B53D442A6}"/>
              </a:ext>
            </a:extLst>
          </p:cNvPr>
          <p:cNvSpPr/>
          <p:nvPr/>
        </p:nvSpPr>
        <p:spPr>
          <a:xfrm>
            <a:off x="3433698" y="941696"/>
            <a:ext cx="1149292" cy="354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16B764-F9B3-42BA-8103-E7450AAF137B}"/>
              </a:ext>
            </a:extLst>
          </p:cNvPr>
          <p:cNvSpPr/>
          <p:nvPr/>
        </p:nvSpPr>
        <p:spPr>
          <a:xfrm>
            <a:off x="3792337" y="782136"/>
            <a:ext cx="1149292" cy="354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83154F0-6EEB-4B56-8AAA-0EC565C1F2DB}"/>
              </a:ext>
            </a:extLst>
          </p:cNvPr>
          <p:cNvSpPr/>
          <p:nvPr/>
        </p:nvSpPr>
        <p:spPr>
          <a:xfrm>
            <a:off x="7485563" y="959379"/>
            <a:ext cx="1149292" cy="354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EE74D46-8B98-43C5-97C7-B20259B4A947}"/>
              </a:ext>
            </a:extLst>
          </p:cNvPr>
          <p:cNvSpPr/>
          <p:nvPr/>
        </p:nvSpPr>
        <p:spPr>
          <a:xfrm>
            <a:off x="7122970" y="778082"/>
            <a:ext cx="1149292" cy="354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18B47C1-5DE7-4EBE-96F6-2540A71FCA55}"/>
              </a:ext>
            </a:extLst>
          </p:cNvPr>
          <p:cNvSpPr>
            <a:spLocks noChangeAspect="1"/>
          </p:cNvSpPr>
          <p:nvPr/>
        </p:nvSpPr>
        <p:spPr>
          <a:xfrm>
            <a:off x="3318256" y="1232606"/>
            <a:ext cx="329966" cy="3299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A21F7F-0B6B-416D-9DBA-5EC095F3F2B4}"/>
              </a:ext>
            </a:extLst>
          </p:cNvPr>
          <p:cNvSpPr>
            <a:spLocks noChangeAspect="1"/>
          </p:cNvSpPr>
          <p:nvPr/>
        </p:nvSpPr>
        <p:spPr>
          <a:xfrm>
            <a:off x="8421531" y="1234375"/>
            <a:ext cx="329966" cy="3299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77FBE5-5655-4A50-A372-59A8431B9FA9}"/>
              </a:ext>
            </a:extLst>
          </p:cNvPr>
          <p:cNvSpPr>
            <a:spLocks noChangeAspect="1"/>
          </p:cNvSpPr>
          <p:nvPr/>
        </p:nvSpPr>
        <p:spPr>
          <a:xfrm>
            <a:off x="3567336" y="582354"/>
            <a:ext cx="2375936" cy="23759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EC159B1-EAC7-4309-9281-7D5A9425E915}"/>
              </a:ext>
            </a:extLst>
          </p:cNvPr>
          <p:cNvSpPr>
            <a:spLocks noChangeAspect="1"/>
          </p:cNvSpPr>
          <p:nvPr/>
        </p:nvSpPr>
        <p:spPr>
          <a:xfrm>
            <a:off x="6118023" y="593745"/>
            <a:ext cx="2375936" cy="23759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044BD01-F9BC-43AB-B4F7-6D90D0EA5E4C}"/>
              </a:ext>
            </a:extLst>
          </p:cNvPr>
          <p:cNvSpPr>
            <a:spLocks noChangeAspect="1"/>
          </p:cNvSpPr>
          <p:nvPr/>
        </p:nvSpPr>
        <p:spPr>
          <a:xfrm>
            <a:off x="2587954" y="3322481"/>
            <a:ext cx="773653" cy="773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AEF200-6E43-4DCC-9A76-2E6050C579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67"/>
          <a:stretch/>
        </p:blipFill>
        <p:spPr>
          <a:xfrm>
            <a:off x="3876260" y="590490"/>
            <a:ext cx="4316342" cy="3428598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37B0E3B-6391-40B1-8966-029DBBCEF09A}"/>
              </a:ext>
            </a:extLst>
          </p:cNvPr>
          <p:cNvCxnSpPr>
            <a:cxnSpLocks/>
            <a:stCxn id="24" idx="0"/>
            <a:endCxn id="24" idx="4"/>
          </p:cNvCxnSpPr>
          <p:nvPr/>
        </p:nvCxnSpPr>
        <p:spPr>
          <a:xfrm>
            <a:off x="8223227" y="4895823"/>
            <a:ext cx="0" cy="720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6639AA-CEEC-4DB2-A96C-E91FAFABCD4B}"/>
              </a:ext>
            </a:extLst>
          </p:cNvPr>
          <p:cNvCxnSpPr>
            <a:cxnSpLocks/>
            <a:stCxn id="24" idx="2"/>
            <a:endCxn id="24" idx="6"/>
          </p:cNvCxnSpPr>
          <p:nvPr/>
        </p:nvCxnSpPr>
        <p:spPr>
          <a:xfrm>
            <a:off x="7863199" y="5255851"/>
            <a:ext cx="7200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AC0790C-5307-4828-B2C4-106D75F889B1}"/>
              </a:ext>
            </a:extLst>
          </p:cNvPr>
          <p:cNvCxnSpPr>
            <a:cxnSpLocks/>
            <a:stCxn id="25" idx="2"/>
            <a:endCxn id="25" idx="6"/>
          </p:cNvCxnSpPr>
          <p:nvPr/>
        </p:nvCxnSpPr>
        <p:spPr>
          <a:xfrm>
            <a:off x="8879773" y="5519105"/>
            <a:ext cx="7200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7026506-50DE-41CB-84D3-8903FCD8B5BD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9239801" y="5159077"/>
            <a:ext cx="0" cy="720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276104F-9EB7-432E-BE39-12EFA786F84D}"/>
              </a:ext>
            </a:extLst>
          </p:cNvPr>
          <p:cNvCxnSpPr>
            <a:cxnSpLocks/>
            <a:stCxn id="23" idx="4"/>
            <a:endCxn id="23" idx="0"/>
          </p:cNvCxnSpPr>
          <p:nvPr/>
        </p:nvCxnSpPr>
        <p:spPr>
          <a:xfrm flipV="1">
            <a:off x="9152981" y="4484814"/>
            <a:ext cx="0" cy="10891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CA079AC-F07B-4D1F-A4AB-2610CF96C824}"/>
              </a:ext>
            </a:extLst>
          </p:cNvPr>
          <p:cNvCxnSpPr>
            <a:cxnSpLocks/>
            <a:stCxn id="23" idx="2"/>
            <a:endCxn id="23" idx="6"/>
          </p:cNvCxnSpPr>
          <p:nvPr/>
        </p:nvCxnSpPr>
        <p:spPr>
          <a:xfrm>
            <a:off x="8608421" y="5029374"/>
            <a:ext cx="1089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F0CB739-C620-42BD-ADC7-2BB09BC1521C}"/>
              </a:ext>
            </a:extLst>
          </p:cNvPr>
          <p:cNvCxnSpPr>
            <a:cxnSpLocks/>
            <a:stCxn id="26" idx="6"/>
            <a:endCxn id="26" idx="2"/>
          </p:cNvCxnSpPr>
          <p:nvPr/>
        </p:nvCxnSpPr>
        <p:spPr>
          <a:xfrm flipH="1">
            <a:off x="8193165" y="4741025"/>
            <a:ext cx="7200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191B633-A646-47A1-A530-5DC4A7A1E4D0}"/>
              </a:ext>
            </a:extLst>
          </p:cNvPr>
          <p:cNvCxnSpPr>
            <a:cxnSpLocks/>
            <a:stCxn id="26" idx="0"/>
            <a:endCxn id="26" idx="4"/>
          </p:cNvCxnSpPr>
          <p:nvPr/>
        </p:nvCxnSpPr>
        <p:spPr>
          <a:xfrm>
            <a:off x="8553193" y="4380997"/>
            <a:ext cx="0" cy="720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E9F4DAB-50E1-43D5-980C-F3A3091A9939}"/>
              </a:ext>
            </a:extLst>
          </p:cNvPr>
          <p:cNvCxnSpPr>
            <a:cxnSpLocks/>
            <a:stCxn id="27" idx="6"/>
            <a:endCxn id="27" idx="2"/>
          </p:cNvCxnSpPr>
          <p:nvPr/>
        </p:nvCxnSpPr>
        <p:spPr>
          <a:xfrm flipH="1">
            <a:off x="8547366" y="3949015"/>
            <a:ext cx="11174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E082AC2-D432-47B1-AD40-959D4118BD69}"/>
              </a:ext>
            </a:extLst>
          </p:cNvPr>
          <p:cNvCxnSpPr>
            <a:cxnSpLocks/>
            <a:stCxn id="40" idx="0"/>
            <a:endCxn id="40" idx="4"/>
          </p:cNvCxnSpPr>
          <p:nvPr/>
        </p:nvCxnSpPr>
        <p:spPr>
          <a:xfrm>
            <a:off x="8744098" y="4853878"/>
            <a:ext cx="0" cy="720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B557D8C-1115-4C63-A6BE-26C01D50732D}"/>
              </a:ext>
            </a:extLst>
          </p:cNvPr>
          <p:cNvCxnSpPr>
            <a:cxnSpLocks/>
            <a:stCxn id="40" idx="6"/>
            <a:endCxn id="40" idx="2"/>
          </p:cNvCxnSpPr>
          <p:nvPr/>
        </p:nvCxnSpPr>
        <p:spPr>
          <a:xfrm flipH="1">
            <a:off x="8384070" y="5213906"/>
            <a:ext cx="7200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670E45D-1F70-45D2-B41E-D4DE45F514A9}"/>
              </a:ext>
            </a:extLst>
          </p:cNvPr>
          <p:cNvCxnSpPr>
            <a:cxnSpLocks/>
            <a:stCxn id="27" idx="0"/>
            <a:endCxn id="27" idx="4"/>
          </p:cNvCxnSpPr>
          <p:nvPr/>
        </p:nvCxnSpPr>
        <p:spPr>
          <a:xfrm>
            <a:off x="9106088" y="3390293"/>
            <a:ext cx="0" cy="11174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FE95215-DA38-4654-AE20-FE89A3F650C8}"/>
              </a:ext>
            </a:extLst>
          </p:cNvPr>
          <p:cNvCxnSpPr>
            <a:cxnSpLocks/>
            <a:stCxn id="28" idx="0"/>
            <a:endCxn id="28" idx="4"/>
          </p:cNvCxnSpPr>
          <p:nvPr/>
        </p:nvCxnSpPr>
        <p:spPr>
          <a:xfrm>
            <a:off x="9084126" y="3751262"/>
            <a:ext cx="0" cy="11174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BBD5D7F-3AC1-45AB-8092-4C8B4C58282B}"/>
              </a:ext>
            </a:extLst>
          </p:cNvPr>
          <p:cNvCxnSpPr>
            <a:cxnSpLocks/>
            <a:stCxn id="28" idx="6"/>
            <a:endCxn id="28" idx="2"/>
          </p:cNvCxnSpPr>
          <p:nvPr/>
        </p:nvCxnSpPr>
        <p:spPr>
          <a:xfrm flipH="1">
            <a:off x="8525404" y="4309984"/>
            <a:ext cx="11174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A02237C-CB55-489D-911E-8461B88D2322}"/>
              </a:ext>
            </a:extLst>
          </p:cNvPr>
          <p:cNvCxnSpPr>
            <a:cxnSpLocks/>
            <a:stCxn id="56" idx="0"/>
            <a:endCxn id="56" idx="4"/>
          </p:cNvCxnSpPr>
          <p:nvPr/>
        </p:nvCxnSpPr>
        <p:spPr>
          <a:xfrm>
            <a:off x="8586514" y="1234375"/>
            <a:ext cx="0" cy="3299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E6ECC46-03D6-4A2B-8C87-90DAC20203B0}"/>
              </a:ext>
            </a:extLst>
          </p:cNvPr>
          <p:cNvCxnSpPr>
            <a:cxnSpLocks/>
            <a:stCxn id="30" idx="0"/>
            <a:endCxn id="30" idx="4"/>
          </p:cNvCxnSpPr>
          <p:nvPr/>
        </p:nvCxnSpPr>
        <p:spPr>
          <a:xfrm>
            <a:off x="8985847" y="3098171"/>
            <a:ext cx="0" cy="5079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3E6A90A-22C0-4696-8BD9-91716788B574}"/>
              </a:ext>
            </a:extLst>
          </p:cNvPr>
          <p:cNvCxnSpPr>
            <a:cxnSpLocks/>
            <a:stCxn id="30" idx="6"/>
            <a:endCxn id="30" idx="2"/>
          </p:cNvCxnSpPr>
          <p:nvPr/>
        </p:nvCxnSpPr>
        <p:spPr>
          <a:xfrm flipH="1">
            <a:off x="8731894" y="3352124"/>
            <a:ext cx="5079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35B52A1-0856-4706-8AE8-35AAA27BD9CE}"/>
              </a:ext>
            </a:extLst>
          </p:cNvPr>
          <p:cNvCxnSpPr>
            <a:cxnSpLocks/>
          </p:cNvCxnSpPr>
          <p:nvPr/>
        </p:nvCxnSpPr>
        <p:spPr>
          <a:xfrm flipH="1">
            <a:off x="8006074" y="2555130"/>
            <a:ext cx="5486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13E23FD-1530-45DA-BA7B-6BD7CC7A3C96}"/>
              </a:ext>
            </a:extLst>
          </p:cNvPr>
          <p:cNvCxnSpPr>
            <a:cxnSpLocks/>
          </p:cNvCxnSpPr>
          <p:nvPr/>
        </p:nvCxnSpPr>
        <p:spPr>
          <a:xfrm flipH="1">
            <a:off x="6118224" y="1781713"/>
            <a:ext cx="23774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57595EF-7AC7-4DEA-AFF3-9F0F1CA7358C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6025468" y="786482"/>
            <a:ext cx="0" cy="32326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40F6556-AD18-4493-93AF-05425C9B203D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8279283" y="2301177"/>
            <a:ext cx="0" cy="5079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56821ED-BE6B-4983-BCDA-5246D4412F90}"/>
              </a:ext>
            </a:extLst>
          </p:cNvPr>
          <p:cNvCxnSpPr>
            <a:cxnSpLocks/>
            <a:stCxn id="55" idx="0"/>
            <a:endCxn id="55" idx="4"/>
          </p:cNvCxnSpPr>
          <p:nvPr/>
        </p:nvCxnSpPr>
        <p:spPr>
          <a:xfrm>
            <a:off x="3483239" y="1232606"/>
            <a:ext cx="0" cy="3299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6032420-4F1D-451E-A863-10F3D7916FF8}"/>
              </a:ext>
            </a:extLst>
          </p:cNvPr>
          <p:cNvCxnSpPr>
            <a:cxnSpLocks/>
            <a:stCxn id="56" idx="6"/>
            <a:endCxn id="56" idx="2"/>
          </p:cNvCxnSpPr>
          <p:nvPr/>
        </p:nvCxnSpPr>
        <p:spPr>
          <a:xfrm flipH="1">
            <a:off x="8421531" y="1399358"/>
            <a:ext cx="3299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BC834B9-01CD-4AD3-86AC-1C866D5303DB}"/>
              </a:ext>
            </a:extLst>
          </p:cNvPr>
          <p:cNvCxnSpPr>
            <a:cxnSpLocks/>
            <a:endCxn id="58" idx="0"/>
          </p:cNvCxnSpPr>
          <p:nvPr/>
        </p:nvCxnSpPr>
        <p:spPr>
          <a:xfrm flipH="1" flipV="1">
            <a:off x="7305991" y="593745"/>
            <a:ext cx="0" cy="23840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6C9987B-E568-459F-A5A3-C624ACE1DEC2}"/>
              </a:ext>
            </a:extLst>
          </p:cNvPr>
          <p:cNvCxnSpPr>
            <a:cxnSpLocks/>
            <a:stCxn id="55" idx="6"/>
            <a:endCxn id="55" idx="2"/>
          </p:cNvCxnSpPr>
          <p:nvPr/>
        </p:nvCxnSpPr>
        <p:spPr>
          <a:xfrm flipH="1">
            <a:off x="3318256" y="1397589"/>
            <a:ext cx="3299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49A6282-84B0-4739-996F-D041EC3B50A6}"/>
              </a:ext>
            </a:extLst>
          </p:cNvPr>
          <p:cNvCxnSpPr>
            <a:cxnSpLocks/>
            <a:stCxn id="57" idx="0"/>
          </p:cNvCxnSpPr>
          <p:nvPr/>
        </p:nvCxnSpPr>
        <p:spPr>
          <a:xfrm>
            <a:off x="4755304" y="582354"/>
            <a:ext cx="0" cy="23759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806EB8A-E5C8-44E7-B0E6-41B6B6DEA304}"/>
              </a:ext>
            </a:extLst>
          </p:cNvPr>
          <p:cNvCxnSpPr>
            <a:cxnSpLocks/>
            <a:stCxn id="57" idx="2"/>
          </p:cNvCxnSpPr>
          <p:nvPr/>
        </p:nvCxnSpPr>
        <p:spPr>
          <a:xfrm flipV="1">
            <a:off x="3567336" y="1766742"/>
            <a:ext cx="2396094" cy="3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61E2D79-0548-4E26-8449-586B05C77707}"/>
              </a:ext>
            </a:extLst>
          </p:cNvPr>
          <p:cNvCxnSpPr>
            <a:cxnSpLocks/>
          </p:cNvCxnSpPr>
          <p:nvPr/>
        </p:nvCxnSpPr>
        <p:spPr>
          <a:xfrm flipH="1">
            <a:off x="3897716" y="1873042"/>
            <a:ext cx="42613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78D844F-7DCE-4350-8DED-6A473AA5367C}"/>
              </a:ext>
            </a:extLst>
          </p:cNvPr>
          <p:cNvCxnSpPr>
            <a:cxnSpLocks/>
            <a:stCxn id="14" idx="0"/>
            <a:endCxn id="14" idx="4"/>
          </p:cNvCxnSpPr>
          <p:nvPr/>
        </p:nvCxnSpPr>
        <p:spPr>
          <a:xfrm>
            <a:off x="3696040" y="2381429"/>
            <a:ext cx="0" cy="5079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F6D976F-F9AA-4B9C-AA93-3EAC971A6A5B}"/>
              </a:ext>
            </a:extLst>
          </p:cNvPr>
          <p:cNvCxnSpPr>
            <a:cxnSpLocks/>
            <a:stCxn id="45" idx="0"/>
            <a:endCxn id="45" idx="4"/>
          </p:cNvCxnSpPr>
          <p:nvPr/>
        </p:nvCxnSpPr>
        <p:spPr>
          <a:xfrm>
            <a:off x="6989806" y="4215854"/>
            <a:ext cx="0" cy="5079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DCE078-76FE-4A67-8E4A-6212A2FD02AF}"/>
              </a:ext>
            </a:extLst>
          </p:cNvPr>
          <p:cNvCxnSpPr>
            <a:cxnSpLocks/>
            <a:stCxn id="45" idx="6"/>
            <a:endCxn id="45" idx="2"/>
          </p:cNvCxnSpPr>
          <p:nvPr/>
        </p:nvCxnSpPr>
        <p:spPr>
          <a:xfrm flipH="1">
            <a:off x="6735853" y="4469807"/>
            <a:ext cx="5079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056AA01-3E06-444D-A1C6-90E28DDE82DF}"/>
              </a:ext>
            </a:extLst>
          </p:cNvPr>
          <p:cNvCxnSpPr>
            <a:cxnSpLocks/>
            <a:stCxn id="44" idx="0"/>
            <a:endCxn id="44" idx="4"/>
          </p:cNvCxnSpPr>
          <p:nvPr/>
        </p:nvCxnSpPr>
        <p:spPr>
          <a:xfrm>
            <a:off x="5087136" y="4217379"/>
            <a:ext cx="0" cy="5079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D845CDE-7415-4359-99FB-E2F9725CCCF9}"/>
              </a:ext>
            </a:extLst>
          </p:cNvPr>
          <p:cNvCxnSpPr>
            <a:cxnSpLocks/>
            <a:stCxn id="44" idx="6"/>
            <a:endCxn id="44" idx="2"/>
          </p:cNvCxnSpPr>
          <p:nvPr/>
        </p:nvCxnSpPr>
        <p:spPr>
          <a:xfrm flipH="1">
            <a:off x="4833183" y="4471332"/>
            <a:ext cx="5079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8CF20C7-16FB-4642-A946-01438309F47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442087" y="2635382"/>
            <a:ext cx="5149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B9EB577-DAEC-43B8-8CC2-08F8F67D459C}"/>
              </a:ext>
            </a:extLst>
          </p:cNvPr>
          <p:cNvCxnSpPr>
            <a:cxnSpLocks/>
            <a:stCxn id="12" idx="2"/>
            <a:endCxn id="12" idx="6"/>
          </p:cNvCxnSpPr>
          <p:nvPr/>
        </p:nvCxnSpPr>
        <p:spPr>
          <a:xfrm>
            <a:off x="2779321" y="3400176"/>
            <a:ext cx="5079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F83C778-975D-40B9-8592-515898CEF509}"/>
              </a:ext>
            </a:extLst>
          </p:cNvPr>
          <p:cNvCxnSpPr>
            <a:cxnSpLocks/>
            <a:stCxn id="12" idx="0"/>
            <a:endCxn id="12" idx="4"/>
          </p:cNvCxnSpPr>
          <p:nvPr/>
        </p:nvCxnSpPr>
        <p:spPr>
          <a:xfrm>
            <a:off x="3033274" y="3146223"/>
            <a:ext cx="0" cy="5079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8569588-D1A2-40AE-96C8-C48CB972D191}"/>
              </a:ext>
            </a:extLst>
          </p:cNvPr>
          <p:cNvCxnSpPr>
            <a:cxnSpLocks/>
            <a:stCxn id="59" idx="6"/>
            <a:endCxn id="59" idx="2"/>
          </p:cNvCxnSpPr>
          <p:nvPr/>
        </p:nvCxnSpPr>
        <p:spPr>
          <a:xfrm flipH="1">
            <a:off x="2587954" y="3709308"/>
            <a:ext cx="7736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CFA9559-8466-47AC-B642-F448CB98329A}"/>
              </a:ext>
            </a:extLst>
          </p:cNvPr>
          <p:cNvCxnSpPr>
            <a:cxnSpLocks/>
            <a:stCxn id="59" idx="0"/>
            <a:endCxn id="59" idx="4"/>
          </p:cNvCxnSpPr>
          <p:nvPr/>
        </p:nvCxnSpPr>
        <p:spPr>
          <a:xfrm>
            <a:off x="2974781" y="3322481"/>
            <a:ext cx="0" cy="7736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10BCFC6-0589-4F7F-95BD-D43A4E4CAE88}"/>
              </a:ext>
            </a:extLst>
          </p:cNvPr>
          <p:cNvCxnSpPr>
            <a:cxnSpLocks/>
            <a:stCxn id="11" idx="6"/>
            <a:endCxn id="11" idx="2"/>
          </p:cNvCxnSpPr>
          <p:nvPr/>
        </p:nvCxnSpPr>
        <p:spPr>
          <a:xfrm flipH="1">
            <a:off x="2801149" y="3874041"/>
            <a:ext cx="7448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D5883A9-C60F-4DFF-834B-C9BE665AA7B0}"/>
              </a:ext>
            </a:extLst>
          </p:cNvPr>
          <p:cNvCxnSpPr>
            <a:cxnSpLocks/>
            <a:stCxn id="11" idx="0"/>
            <a:endCxn id="11" idx="4"/>
          </p:cNvCxnSpPr>
          <p:nvPr/>
        </p:nvCxnSpPr>
        <p:spPr>
          <a:xfrm>
            <a:off x="3173585" y="3501605"/>
            <a:ext cx="0" cy="7448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4D67211-8AA2-4B46-875F-A737671B3A80}"/>
              </a:ext>
            </a:extLst>
          </p:cNvPr>
          <p:cNvCxnSpPr>
            <a:cxnSpLocks/>
            <a:stCxn id="10" idx="6"/>
            <a:endCxn id="10" idx="2"/>
          </p:cNvCxnSpPr>
          <p:nvPr/>
        </p:nvCxnSpPr>
        <p:spPr>
          <a:xfrm flipH="1">
            <a:off x="2429877" y="4042658"/>
            <a:ext cx="8573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C213B45-691F-4961-A9C8-F1C7F5395E53}"/>
              </a:ext>
            </a:extLst>
          </p:cNvPr>
          <p:cNvCxnSpPr>
            <a:cxnSpLocks/>
            <a:stCxn id="10" idx="0"/>
            <a:endCxn id="10" idx="4"/>
          </p:cNvCxnSpPr>
          <p:nvPr/>
        </p:nvCxnSpPr>
        <p:spPr>
          <a:xfrm>
            <a:off x="2858552" y="3613983"/>
            <a:ext cx="0" cy="8573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F8C03D4D-41B9-484F-9B62-3B0C75D23685}"/>
              </a:ext>
            </a:extLst>
          </p:cNvPr>
          <p:cNvCxnSpPr>
            <a:cxnSpLocks/>
            <a:stCxn id="9" idx="6"/>
            <a:endCxn id="9" idx="2"/>
          </p:cNvCxnSpPr>
          <p:nvPr/>
        </p:nvCxnSpPr>
        <p:spPr>
          <a:xfrm flipH="1">
            <a:off x="2478731" y="4473355"/>
            <a:ext cx="1089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B103EE2-D1F7-4621-85D1-20851CF10613}"/>
              </a:ext>
            </a:extLst>
          </p:cNvPr>
          <p:cNvCxnSpPr>
            <a:cxnSpLocks/>
            <a:stCxn id="9" idx="0"/>
            <a:endCxn id="9" idx="4"/>
          </p:cNvCxnSpPr>
          <p:nvPr/>
        </p:nvCxnSpPr>
        <p:spPr>
          <a:xfrm>
            <a:off x="3023291" y="3928795"/>
            <a:ext cx="0" cy="10891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E61774E-E630-4DDC-BD85-22EA8A5C6FB0}"/>
              </a:ext>
            </a:extLst>
          </p:cNvPr>
          <p:cNvCxnSpPr>
            <a:cxnSpLocks/>
            <a:stCxn id="8" idx="6"/>
            <a:endCxn id="8" idx="2"/>
          </p:cNvCxnSpPr>
          <p:nvPr/>
        </p:nvCxnSpPr>
        <p:spPr>
          <a:xfrm flipH="1">
            <a:off x="2718383" y="5029374"/>
            <a:ext cx="13670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F5C7575-4D2E-49C4-A404-CAF31FA7976F}"/>
              </a:ext>
            </a:extLst>
          </p:cNvPr>
          <p:cNvCxnSpPr>
            <a:cxnSpLocks/>
            <a:stCxn id="8" idx="0"/>
            <a:endCxn id="8" idx="4"/>
          </p:cNvCxnSpPr>
          <p:nvPr/>
        </p:nvCxnSpPr>
        <p:spPr>
          <a:xfrm>
            <a:off x="3401911" y="4345846"/>
            <a:ext cx="0" cy="1367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81E14E0-D71C-4971-A710-7AFEA5287798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>
            <a:off x="3850547" y="5712902"/>
            <a:ext cx="0" cy="469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D0BDEC5-6D3D-4BBF-B68C-778D0B5127B1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3615655" y="4996267"/>
            <a:ext cx="0" cy="8291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68E0059-DDE6-4F3A-B0EE-6FCC16CED6B6}"/>
              </a:ext>
            </a:extLst>
          </p:cNvPr>
          <p:cNvCxnSpPr>
            <a:cxnSpLocks/>
            <a:stCxn id="7" idx="6"/>
            <a:endCxn id="7" idx="2"/>
          </p:cNvCxnSpPr>
          <p:nvPr/>
        </p:nvCxnSpPr>
        <p:spPr>
          <a:xfrm flipH="1">
            <a:off x="3201099" y="5410823"/>
            <a:ext cx="8291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5A8B336-0028-4CEB-8712-12B40FA233BA}"/>
              </a:ext>
            </a:extLst>
          </p:cNvPr>
          <p:cNvCxnSpPr>
            <a:cxnSpLocks/>
            <a:stCxn id="6" idx="2"/>
            <a:endCxn id="6" idx="6"/>
          </p:cNvCxnSpPr>
          <p:nvPr/>
        </p:nvCxnSpPr>
        <p:spPr>
          <a:xfrm>
            <a:off x="3615655" y="5947794"/>
            <a:ext cx="4697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328B2CB4-0139-44E6-BD0A-5048D468D364}"/>
              </a:ext>
            </a:extLst>
          </p:cNvPr>
          <p:cNvCxnSpPr>
            <a:cxnSpLocks/>
            <a:stCxn id="13" idx="2"/>
            <a:endCxn id="13" idx="6"/>
          </p:cNvCxnSpPr>
          <p:nvPr/>
        </p:nvCxnSpPr>
        <p:spPr>
          <a:xfrm>
            <a:off x="3755473" y="6102527"/>
            <a:ext cx="3299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ABC35DF6-5FF9-4AF0-BBD0-DC34269B284F}"/>
              </a:ext>
            </a:extLst>
          </p:cNvPr>
          <p:cNvCxnSpPr>
            <a:cxnSpLocks/>
            <a:stCxn id="13" idx="0"/>
            <a:endCxn id="13" idx="4"/>
          </p:cNvCxnSpPr>
          <p:nvPr/>
        </p:nvCxnSpPr>
        <p:spPr>
          <a:xfrm>
            <a:off x="3920456" y="5937544"/>
            <a:ext cx="0" cy="3299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99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amera&#10;&#10;Description automatically generated">
            <a:extLst>
              <a:ext uri="{FF2B5EF4-FFF2-40B4-BE49-F238E27FC236}">
                <a16:creationId xmlns:a16="http://schemas.microsoft.com/office/drawing/2014/main" id="{05A26E79-4929-4B45-828D-932D489DF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15" y="3124157"/>
            <a:ext cx="495369" cy="6096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0DF479C-485D-48BF-A052-6C24F34E5C36}"/>
              </a:ext>
            </a:extLst>
          </p:cNvPr>
          <p:cNvSpPr>
            <a:spLocks noChangeAspect="1"/>
          </p:cNvSpPr>
          <p:nvPr/>
        </p:nvSpPr>
        <p:spPr>
          <a:xfrm>
            <a:off x="5955350" y="3188643"/>
            <a:ext cx="280195" cy="28019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08B65D-9B09-47AD-80AD-CC3111363195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6095448" y="3188643"/>
            <a:ext cx="0" cy="2801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3015FB-6E36-44D2-ABDD-659AF1A5573A}"/>
              </a:ext>
            </a:extLst>
          </p:cNvPr>
          <p:cNvCxnSpPr>
            <a:cxnSpLocks/>
            <a:stCxn id="6" idx="2"/>
            <a:endCxn id="6" idx="6"/>
          </p:cNvCxnSpPr>
          <p:nvPr/>
        </p:nvCxnSpPr>
        <p:spPr>
          <a:xfrm>
            <a:off x="5955350" y="3328741"/>
            <a:ext cx="2801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50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Wood</dc:creator>
  <cp:lastModifiedBy>Andrew Wood</cp:lastModifiedBy>
  <cp:revision>7</cp:revision>
  <dcterms:created xsi:type="dcterms:W3CDTF">2020-05-07T15:40:21Z</dcterms:created>
  <dcterms:modified xsi:type="dcterms:W3CDTF">2020-05-08T19:58:27Z</dcterms:modified>
</cp:coreProperties>
</file>