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4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8/17/23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03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CC43-47D4-BB90-72C9-44725AA6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5D9E-BF04-7EAC-9F08-84DFB4A6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web crawling technique to extract the profiles of doctors from the website of doctors database. Using </a:t>
            </a:r>
            <a:r>
              <a:rPr lang="en-US" dirty="0" err="1"/>
              <a:t>BeautifulSoup</a:t>
            </a:r>
            <a:r>
              <a:rPr lang="en-US" dirty="0"/>
              <a:t> Object, we extract essential information of each doctor.</a:t>
            </a:r>
          </a:p>
          <a:p>
            <a:r>
              <a:rPr lang="en-US" dirty="0"/>
              <a:t>For the sake of the demo, we will be focusing on the doctors within the proximity of Plano, TX.</a:t>
            </a:r>
          </a:p>
          <a:p>
            <a:r>
              <a:rPr lang="en-US" dirty="0"/>
              <a:t>For our project, we have the doctors sorted into 14 categories, each category represents a major department in the field of physicians. For each doctor, we are looking for Name of the Doctor, address of clinic, hospital affiliations, education background, and certificate and licensure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147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106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Web Scrapping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Yujie</dc:creator>
  <cp:lastModifiedBy>Li, Yujie</cp:lastModifiedBy>
  <cp:revision>20</cp:revision>
  <dcterms:created xsi:type="dcterms:W3CDTF">2023-08-14T00:53:17Z</dcterms:created>
  <dcterms:modified xsi:type="dcterms:W3CDTF">2023-08-18T02:34:19Z</dcterms:modified>
</cp:coreProperties>
</file>