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1EB0-BB52-DB6F-00B2-BA6F4997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0AE13-2D2E-4FC4-B309-A9BD07F3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1C4DF8B0-DEB9-6FDA-E30C-94D35FCC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7" r="1925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C43-47D4-BB90-72C9-44725AA6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5D9E-BF04-7EAC-9F08-84DFB4A6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web crawling technique to extract the profiles of doctors from the website of doctors database. The data will be used as the content of database for our project.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object, we extracts the essential information of each doctor by selecting the corresponding tags.</a:t>
            </a:r>
          </a:p>
          <a:p>
            <a:r>
              <a:rPr lang="en-US" dirty="0"/>
              <a:t>For the sake of the demo, </a:t>
            </a:r>
            <a:r>
              <a:rPr lang="en-US"/>
              <a:t>we will be focusing </a:t>
            </a:r>
            <a:r>
              <a:rPr lang="en-US" dirty="0"/>
              <a:t>on the doctors within the proximity of Plano, TX.</a:t>
            </a:r>
          </a:p>
        </p:txBody>
      </p:sp>
    </p:spTree>
    <p:extLst>
      <p:ext uri="{BB962C8B-B14F-4D97-AF65-F5344CB8AC3E}">
        <p14:creationId xmlns:p14="http://schemas.microsoft.com/office/powerpoint/2010/main" val="11084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8427-9173-77C8-C50D-5DE1893A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of Doctors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9C51-5B9A-1EB6-BF1D-1836CDA8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project, we have the doctors sorted into 14 categories, each category represents a major department in the field of physicians.</a:t>
            </a:r>
          </a:p>
          <a:p>
            <a:r>
              <a:rPr lang="en-US" dirty="0"/>
              <a:t>For each Doctor, we are looking for the following information:</a:t>
            </a:r>
          </a:p>
          <a:p>
            <a:pPr lvl="1"/>
            <a:r>
              <a:rPr lang="en-US" dirty="0"/>
              <a:t>Name of the Doctor</a:t>
            </a:r>
          </a:p>
          <a:p>
            <a:pPr lvl="1"/>
            <a:r>
              <a:rPr lang="en-US" dirty="0"/>
              <a:t>The Address of the Clinic</a:t>
            </a:r>
          </a:p>
          <a:p>
            <a:pPr lvl="1"/>
            <a:r>
              <a:rPr lang="en-US" dirty="0"/>
              <a:t>Hospital Affiliations</a:t>
            </a:r>
          </a:p>
          <a:p>
            <a:pPr lvl="1"/>
            <a:r>
              <a:rPr lang="en-US" dirty="0"/>
              <a:t>Education Background</a:t>
            </a:r>
          </a:p>
          <a:p>
            <a:pPr lvl="1"/>
            <a:r>
              <a:rPr lang="en-US" dirty="0"/>
              <a:t>Certificate and Licensure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000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130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PowerPoint Presentation</vt:lpstr>
      <vt:lpstr>Web Scrapping</vt:lpstr>
      <vt:lpstr>Profiles of Doctors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Yujie</dc:creator>
  <cp:lastModifiedBy>Li, Yujie</cp:lastModifiedBy>
  <cp:revision>12</cp:revision>
  <dcterms:created xsi:type="dcterms:W3CDTF">2023-08-14T00:53:17Z</dcterms:created>
  <dcterms:modified xsi:type="dcterms:W3CDTF">2023-08-18T01:02:58Z</dcterms:modified>
</cp:coreProperties>
</file>