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56029-A14D-49DE-896A-F9D8A60D3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0EFBF2C-C442-4C4E-967C-CC2B35FDF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A8CAC1D-680D-487C-B87B-68EC8A80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29F1BC9-3ED6-4962-B521-91426036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BBF429E-5567-47DD-860A-F6B89A71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602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00C18-F216-4615-8129-A2209CD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339042F-A0C5-4868-BD71-DB7EDB44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CFA4DD5-6E11-45B6-8478-54A0B63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EA3E324-CE5B-454F-A374-1AEA193C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C5C958D-3535-4300-A8A3-EF408CB0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E737DDC-2FE0-44C7-B667-E2367F9A7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B721900-A7B6-4B7F-B5BD-984FC33DF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36481D7-62FB-4FC6-B025-C53AAB83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4070BE1-FA68-4DDA-A6E1-F8EA991D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8A8C9A-B095-4849-BF69-A8C8E14F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57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36EDE-A600-4A50-A56C-473805F9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D4E57A-0027-47D2-A334-16DE8C16C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A4D55C-575B-4A41-863D-13F6CAC2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964A14A-D9BE-44A0-8365-12D84A7C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2D657FF-C86A-42ED-B0F6-444B9DE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1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817D9-E0A6-4036-A135-7761D13F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675BE7-239B-41B3-94B3-A76C417F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F699974-C42C-4E7C-8E5B-CDD6784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47DFA10-7100-4F8E-A314-1D34B746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989FEE2-8E94-4D26-A2B4-C078D75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5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D78E-73B3-4BA9-B871-50A83482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6987BE9-F1E3-440D-B9B6-8D3B52484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0DA2877-1050-41EC-8498-AD0BDB5C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00D558C-15BC-45F0-B540-9617A946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6D8EBE3-D4C8-4A07-AA9B-41F96790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7694036-DF3D-4E43-8F21-8A731387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222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90E9F-A8BF-413A-AD04-CD29F929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7EEC33-D01D-4086-8B71-49162DE7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D8D8FE0-DB5F-411A-BCF7-F512640C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CC5C48D-FB3F-4720-BF61-C3F246589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2208637-DDFE-485D-A9E3-1EE5A23BB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55E4176-65CC-42AD-8A55-926E2721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E426E9C-E92F-4CC6-85F0-0A6F8F7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2C6F72E2-10B4-4B76-9F91-21273BD7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76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77A33-DDC6-4D2C-8088-705CE46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C3D7887-D20F-4A4E-B9FC-664AE63F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405BEA6-1110-4216-BAB7-8A8891EE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79D4A06-294B-473E-B254-C6A878BB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532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29624AB0-F260-41BA-974B-0C6CD57D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E8C951C3-BE18-48BA-8BA3-767D2F3B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498B6AF-2DC8-49B9-9B03-C9292051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33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B51B7-8495-4D4C-A1B4-FDB5B9C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979F2A-6149-4B9E-BC1C-50A5BE7F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5C7E116-2C8A-434E-8DDE-5D54F1713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BC8EAF2-1136-4071-B938-F341F82D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813D8EA-3AD1-45B7-A5DE-4F5C75A7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A9596D7-78C4-4247-9E23-0ADEE50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59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42186-E44F-41D2-B899-0EF1745C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25AF5DD-0A0E-4F3D-89AA-F22E24CEC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7C2A492-3B6C-4105-AAA5-2371ADDB4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D03AFDD-DCAC-42A2-8C3D-DC4C9E56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CD9F847-7D84-4C94-860E-B88F09C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D481643-E48F-49A1-A563-AFED1C6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84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BBE53C30-A759-434B-9A91-2DE9E244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92961FE-D56F-42E3-90B5-D61A3B59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039F9A7-05EF-4F45-A7C4-C0DF07898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5B11-F0D9-46C5-9677-B9E74366A962}" type="datetimeFigureOut">
              <a:rPr lang="uk-UA" smtClean="0"/>
              <a:t>30.06.2023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9C06045-B121-4489-9BEF-ECABFDF92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9C79EC5-C374-41EA-AAAE-C114BDBA4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BE58-B81D-4681-87F9-22A3029F2D8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97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6F5A2-AD43-461F-A490-F2144769C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6000" b="1" dirty="0">
                <a:solidFill>
                  <a:schemeClr val="bg1"/>
                </a:solidFill>
              </a:rPr>
              <a:t>ПРЕЗЕНТАЦІЯ ПРОЕКТУ</a:t>
            </a:r>
            <a:br>
              <a:rPr lang="uk-UA" sz="6000" b="1" dirty="0">
                <a:solidFill>
                  <a:schemeClr val="bg1"/>
                </a:solidFill>
              </a:rPr>
            </a:br>
            <a:r>
              <a:rPr lang="uk-UA" sz="6000" b="1" dirty="0">
                <a:solidFill>
                  <a:schemeClr val="bg1"/>
                </a:solidFill>
              </a:rPr>
              <a:t>«Додаток для готелю»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810C01C-ABE9-4114-9AA2-3BB80095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7284" y="4836319"/>
            <a:ext cx="4620126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ВИКОНАВ СТУДЕНТ 2 КУРСУ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244 ГРУПИ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Кульчцький</a:t>
            </a:r>
            <a:r>
              <a:rPr lang="ru-RU" dirty="0">
                <a:solidFill>
                  <a:schemeClr val="bg1"/>
                </a:solidFill>
              </a:rPr>
              <a:t> Андрій </a:t>
            </a:r>
            <a:r>
              <a:rPr lang="ru-RU" dirty="0" err="1">
                <a:solidFill>
                  <a:schemeClr val="bg1"/>
                </a:solidFill>
              </a:rPr>
              <a:t>Сергійович</a:t>
            </a:r>
            <a:endParaRPr lang="ru-RU" dirty="0">
              <a:solidFill>
                <a:schemeClr val="bg1"/>
              </a:solidFill>
            </a:endParaRPr>
          </a:p>
          <a:p>
            <a:pPr algn="r"/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uk-UA" dirty="0"/>
          </a:p>
        </p:txBody>
      </p:sp>
      <p:sp>
        <p:nvSpPr>
          <p:cNvPr id="4" name="AutoShape 2" descr="стильный фон для презентации: 2 тыс изображений найдено в Яндекс Картинках">
            <a:extLst>
              <a:ext uri="{FF2B5EF4-FFF2-40B4-BE49-F238E27FC236}">
                <a16:creationId xmlns:a16="http://schemas.microsoft.com/office/drawing/2014/main" id="{E1EF14A9-0192-4BA4-B97C-C838C15B1C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673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>
                <a:solidFill>
                  <a:schemeClr val="bg1"/>
                </a:solidFill>
              </a:rPr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AEA9BF-2508-41AC-8675-959F34BE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Було розроблено цілий додаток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готелю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основі </a:t>
            </a:r>
            <a:r>
              <a:rPr lang="uk-UA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патрну</a:t>
            </a: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MVVM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аналізуючи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аналоги та проблематику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стоврено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додаток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є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комфортним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Був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використаний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цілий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стек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технологій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популярний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всьо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світі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WPF EF Core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Були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використані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патерни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UnitOfWork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GenericHost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GenericRepository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</a:t>
            </a:r>
            <a:r>
              <a:rPr lang="uk-UA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ітектурний</a:t>
            </a:r>
            <a:r>
              <a:rPr lang="uk-UA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патер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MVVM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Найскладнішим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реалізації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була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саме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фрон-енд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частина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проекту, не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всі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заплановані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рішення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були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реалізовані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82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Метою </a:t>
            </a:r>
            <a:r>
              <a:rPr lang="ru-RU" b="1" dirty="0" err="1">
                <a:solidFill>
                  <a:schemeClr val="bg1"/>
                </a:solidFill>
              </a:rPr>
              <a:t>роботи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є </a:t>
            </a:r>
            <a:r>
              <a:rPr lang="ru-RU" dirty="0" err="1">
                <a:solidFill>
                  <a:schemeClr val="bg1"/>
                </a:solidFill>
              </a:rPr>
              <a:t>створення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додатока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готелю</a:t>
            </a:r>
            <a:r>
              <a:rPr lang="ru-RU" dirty="0">
                <a:solidFill>
                  <a:schemeClr val="bg1"/>
                </a:solidFill>
              </a:rPr>
              <a:t> для </a:t>
            </a:r>
            <a:r>
              <a:rPr lang="ru-RU" dirty="0" err="1">
                <a:solidFill>
                  <a:schemeClr val="bg1"/>
                </a:solidFill>
              </a:rPr>
              <a:t>полегчення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бронювання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кімнат</a:t>
            </a:r>
            <a:br>
              <a:rPr lang="ru-RU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AEA9BF-2508-41AC-8675-959F34BE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Завдання роботи:</a:t>
            </a:r>
          </a:p>
          <a:p>
            <a:r>
              <a:rPr lang="uk-UA" dirty="0">
                <a:solidFill>
                  <a:schemeClr val="bg1"/>
                </a:solidFill>
              </a:rPr>
              <a:t>проаналізувати предметну область та аналоги</a:t>
            </a:r>
          </a:p>
          <a:p>
            <a:r>
              <a:rPr lang="uk-UA" dirty="0">
                <a:solidFill>
                  <a:schemeClr val="bg1"/>
                </a:solidFill>
              </a:rPr>
              <a:t>сформулювати функціональні вимоги до системи</a:t>
            </a:r>
          </a:p>
          <a:p>
            <a:r>
              <a:rPr lang="uk-UA" dirty="0">
                <a:solidFill>
                  <a:schemeClr val="bg1"/>
                </a:solidFill>
              </a:rPr>
              <a:t>продумати структуру відповідно до вимог</a:t>
            </a:r>
          </a:p>
          <a:p>
            <a:r>
              <a:rPr lang="uk-UA" dirty="0">
                <a:solidFill>
                  <a:schemeClr val="bg1"/>
                </a:solidFill>
              </a:rPr>
              <a:t>реалізувати </a:t>
            </a:r>
            <a:r>
              <a:rPr lang="en-US" dirty="0">
                <a:solidFill>
                  <a:schemeClr val="bg1"/>
                </a:solidFill>
              </a:rPr>
              <a:t>back-end </a:t>
            </a:r>
            <a:r>
              <a:rPr lang="uk-UA" dirty="0">
                <a:solidFill>
                  <a:schemeClr val="bg1"/>
                </a:solidFill>
              </a:rPr>
              <a:t>додатку на платформі .</a:t>
            </a:r>
            <a:r>
              <a:rPr lang="en-US" dirty="0">
                <a:solidFill>
                  <a:schemeClr val="bg1"/>
                </a:solidFill>
              </a:rPr>
              <a:t>NET</a:t>
            </a:r>
          </a:p>
          <a:p>
            <a:r>
              <a:rPr lang="uk-UA" dirty="0">
                <a:solidFill>
                  <a:schemeClr val="bg1"/>
                </a:solidFill>
              </a:rPr>
              <a:t>реалізувати </a:t>
            </a:r>
            <a:r>
              <a:rPr lang="en-US" dirty="0">
                <a:solidFill>
                  <a:schemeClr val="bg1"/>
                </a:solidFill>
              </a:rPr>
              <a:t>front-end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10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dirty="0">
                <a:solidFill>
                  <a:schemeClr val="bg1"/>
                </a:solidFill>
              </a:rPr>
              <a:t>ПРЕДМЕТНА ОБЛАСТЬ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AEA9BF-2508-41AC-8675-959F34BE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688"/>
            <a:ext cx="10515600" cy="2682207"/>
          </a:xfrm>
        </p:spPr>
        <p:txBody>
          <a:bodyPr>
            <a:normAutofit/>
          </a:bodyPr>
          <a:lstStyle/>
          <a:p>
            <a:r>
              <a:rPr lang="uk-UA" sz="3600" dirty="0">
                <a:solidFill>
                  <a:schemeClr val="bg1"/>
                </a:solidFill>
              </a:rPr>
              <a:t>Додаток готелю для </a:t>
            </a:r>
            <a:r>
              <a:rPr lang="en-US" sz="3600" dirty="0">
                <a:solidFill>
                  <a:schemeClr val="bg1"/>
                </a:solidFill>
              </a:rPr>
              <a:t>Windows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зроблений</a:t>
            </a:r>
            <a:r>
              <a:rPr lang="ru-RU" sz="3600" dirty="0">
                <a:solidFill>
                  <a:schemeClr val="bg1"/>
                </a:solidFill>
              </a:rPr>
              <a:t> для </a:t>
            </a:r>
            <a:r>
              <a:rPr lang="ru-RU" sz="3600" dirty="0" err="1">
                <a:solidFill>
                  <a:schemeClr val="bg1"/>
                </a:solidFill>
              </a:rPr>
              <a:t>полегшння</a:t>
            </a:r>
            <a:r>
              <a:rPr lang="ru-RU" sz="3600" dirty="0">
                <a:solidFill>
                  <a:schemeClr val="bg1"/>
                </a:solidFill>
              </a:rPr>
              <a:t> </a:t>
            </a:r>
            <a:r>
              <a:rPr lang="ru-RU" sz="3600" dirty="0" err="1">
                <a:solidFill>
                  <a:schemeClr val="bg1"/>
                </a:solidFill>
              </a:rPr>
              <a:t>орендування</a:t>
            </a:r>
            <a:r>
              <a:rPr lang="ru-RU" sz="3600" dirty="0">
                <a:solidFill>
                  <a:schemeClr val="bg1"/>
                </a:solidFill>
              </a:rPr>
              <a:t> к</a:t>
            </a:r>
            <a:r>
              <a:rPr lang="uk-UA" sz="3600" dirty="0" err="1">
                <a:solidFill>
                  <a:schemeClr val="bg1"/>
                </a:solidFill>
              </a:rPr>
              <a:t>імнат</a:t>
            </a:r>
            <a:r>
              <a:rPr lang="uk-UA" sz="3600" dirty="0">
                <a:solidFill>
                  <a:schemeClr val="bg1"/>
                </a:solidFill>
              </a:rPr>
              <a:t> та замовлень послуг. Він надає можливість клієнтам орендувати номер дистанційно, продивитись усю </a:t>
            </a:r>
            <a:r>
              <a:rPr lang="uk-UA" sz="3600" dirty="0" err="1">
                <a:solidFill>
                  <a:schemeClr val="bg1"/>
                </a:solidFill>
              </a:rPr>
              <a:t>найявну</a:t>
            </a:r>
            <a:r>
              <a:rPr lang="uk-UA" sz="3600" dirty="0">
                <a:solidFill>
                  <a:schemeClr val="bg1"/>
                </a:solidFill>
              </a:rPr>
              <a:t> інформацію про номери та їхню вартість.</a:t>
            </a:r>
          </a:p>
        </p:txBody>
      </p:sp>
    </p:spTree>
    <p:extLst>
      <p:ext uri="{BB962C8B-B14F-4D97-AF65-F5344CB8AC3E}">
        <p14:creationId xmlns:p14="http://schemas.microsoft.com/office/powerpoint/2010/main" val="122093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b="1" dirty="0">
                <a:solidFill>
                  <a:schemeClr val="bg1"/>
                </a:solidFill>
              </a:rPr>
              <a:t>Аналог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613EADDC-D9A0-4188-BC3B-66842E3FF0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412" y="2087896"/>
            <a:ext cx="5792588" cy="2682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0AC9D-9B98-4EEF-BC68-DC64989BFEEF}"/>
              </a:ext>
            </a:extLst>
          </p:cNvPr>
          <p:cNvSpPr txBox="1"/>
          <p:nvPr/>
        </p:nvSpPr>
        <p:spPr>
          <a:xfrm>
            <a:off x="8078771" y="2300141"/>
            <a:ext cx="3195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Плюси</a:t>
            </a:r>
            <a:r>
              <a:rPr lang="uk-UA" sz="2400" dirty="0">
                <a:solidFill>
                  <a:schemeClr val="bg1"/>
                </a:solidFill>
              </a:rPr>
              <a:t>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Гарний </a:t>
            </a:r>
            <a:r>
              <a:rPr lang="uk-UA" sz="2400" dirty="0" err="1">
                <a:solidFill>
                  <a:schemeClr val="bg1"/>
                </a:solidFill>
              </a:rPr>
              <a:t>дизай</a:t>
            </a:r>
            <a:endParaRPr lang="uk-UA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Багатомовність</a:t>
            </a:r>
          </a:p>
          <a:p>
            <a:r>
              <a:rPr lang="uk-UA" sz="2400" dirty="0">
                <a:solidFill>
                  <a:schemeClr val="bg1"/>
                </a:solidFill>
              </a:rPr>
              <a:t>Добре продуманий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Ux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45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База </a:t>
            </a:r>
            <a:r>
              <a:rPr lang="ru-RU" b="1" dirty="0" err="1">
                <a:solidFill>
                  <a:schemeClr val="bg1"/>
                </a:solidFill>
              </a:rPr>
              <a:t>данних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додатку</a:t>
            </a:r>
            <a:endParaRPr lang="uk-UA" b="1" dirty="0">
              <a:solidFill>
                <a:schemeClr val="bg1"/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74E0D725-A650-4D9F-B1A6-0654F4EE1B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2652" y="2072141"/>
            <a:ext cx="7941188" cy="46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Стек технологій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FC85B0-B708-4207-B28D-A765239EF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5435"/>
            <a:ext cx="2336090" cy="233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elopers - Icon request: Entity Framework Core -">
            <a:extLst>
              <a:ext uri="{FF2B5EF4-FFF2-40B4-BE49-F238E27FC236}">
                <a16:creationId xmlns:a16="http://schemas.microsoft.com/office/drawing/2014/main" id="{B503746C-1028-477B-9207-EB92BAF3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8" y="2683836"/>
            <a:ext cx="3558623" cy="21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areable and Customizable SVG Resources in WPF">
            <a:extLst>
              <a:ext uri="{FF2B5EF4-FFF2-40B4-BE49-F238E27FC236}">
                <a16:creationId xmlns:a16="http://schemas.microsoft.com/office/drawing/2014/main" id="{2FAB4B69-7C91-4F58-AF56-26B06A4E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127" y="2620986"/>
            <a:ext cx="3305927" cy="23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b="1" dirty="0" err="1">
                <a:solidFill>
                  <a:schemeClr val="bg1"/>
                </a:solidFill>
              </a:rPr>
              <a:t>Функціонал</a:t>
            </a:r>
            <a:endParaRPr lang="uk-UA" sz="6000" b="1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AEA9BF-2508-41AC-8675-959F34BE9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243" cy="4351338"/>
          </a:xfrm>
        </p:spPr>
        <p:txBody>
          <a:bodyPr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BACK-END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FluentValidation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uk-UA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Пагінація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endParaRPr lang="uk-UA" sz="24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uk-UA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фільтрація та пошук по параметрах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endParaRPr lang="uk-UA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GenericHost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Char char="-"/>
            </a:pP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GenericRepository</a:t>
            </a:r>
            <a:endParaRPr lang="uk-UA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endParaRPr lang="uk-UA" dirty="0"/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AEDE0B35-BFC2-4C7E-BFC2-802FC85F2DA3}"/>
              </a:ext>
            </a:extLst>
          </p:cNvPr>
          <p:cNvSpPr txBox="1">
            <a:spLocks/>
          </p:cNvSpPr>
          <p:nvPr/>
        </p:nvSpPr>
        <p:spPr>
          <a:xfrm>
            <a:off x="6452937" y="1690688"/>
            <a:ext cx="5257800" cy="378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Front-End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Перегляд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даних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Створення</a:t>
            </a: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нових</a:t>
            </a: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даних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Видалення</a:t>
            </a: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даних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Редагування</a:t>
            </a: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даних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Пошук</a:t>
            </a: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даних</a:t>
            </a:r>
            <a:r>
              <a:rPr lang="ru-RU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по </a:t>
            </a:r>
            <a:r>
              <a:rPr lang="ru-RU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</a:t>
            </a:r>
            <a:endParaRPr lang="ru-RU" sz="20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606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b="1" dirty="0">
                <a:solidFill>
                  <a:schemeClr val="bg1"/>
                </a:solidFill>
              </a:rPr>
              <a:t>Інтерфейс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26965075-0EAE-4277-A740-D78D1C85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117" y="2497311"/>
            <a:ext cx="11169766" cy="3422225"/>
          </a:xfrm>
        </p:spPr>
      </p:pic>
    </p:spTree>
    <p:extLst>
      <p:ext uri="{BB962C8B-B14F-4D97-AF65-F5344CB8AC3E}">
        <p14:creationId xmlns:p14="http://schemas.microsoft.com/office/powerpoint/2010/main" val="17152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D4DE4-47A5-40BC-8389-EC6BDF02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dirty="0">
                <a:solidFill>
                  <a:schemeClr val="bg1"/>
                </a:solidFill>
              </a:rPr>
              <a:t>Інтерфейс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2460D50-7956-4EC0-9FC7-88D06A41C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78792"/>
            <a:ext cx="10515600" cy="2245004"/>
          </a:xfrm>
        </p:spPr>
      </p:pic>
    </p:spTree>
    <p:extLst>
      <p:ext uri="{BB962C8B-B14F-4D97-AF65-F5344CB8AC3E}">
        <p14:creationId xmlns:p14="http://schemas.microsoft.com/office/powerpoint/2010/main" val="3005240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207</Words>
  <Application>Microsoft Office PowerPoint</Application>
  <PresentationFormat>Широкий екран</PresentationFormat>
  <Paragraphs>47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Twentieth Century</vt:lpstr>
      <vt:lpstr>Тема Office</vt:lpstr>
      <vt:lpstr>ПРЕЗЕНТАЦІЯ ПРОЕКТУ «Додаток для готелю»</vt:lpstr>
      <vt:lpstr>Метою роботи є створення додатока для готелю для полегчення бронювання кімнат </vt:lpstr>
      <vt:lpstr>ПРЕДМЕТНА ОБЛАСТЬ</vt:lpstr>
      <vt:lpstr>Аналог</vt:lpstr>
      <vt:lpstr>База данних додатку</vt:lpstr>
      <vt:lpstr>Стек технологій</vt:lpstr>
      <vt:lpstr>Функціонал</vt:lpstr>
      <vt:lpstr>Інтерфейс</vt:lpstr>
      <vt:lpstr>Інтерфейс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ПРОЕКТУ «Додаток для готелю»</dc:title>
  <dc:creator>Андрій Кульчицький</dc:creator>
  <cp:lastModifiedBy>Андрій Кульчицький</cp:lastModifiedBy>
  <cp:revision>5</cp:revision>
  <dcterms:created xsi:type="dcterms:W3CDTF">2023-06-30T04:46:54Z</dcterms:created>
  <dcterms:modified xsi:type="dcterms:W3CDTF">2023-06-30T05:12:34Z</dcterms:modified>
</cp:coreProperties>
</file>