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68" autoAdjust="0"/>
  </p:normalViewPr>
  <p:slideViewPr>
    <p:cSldViewPr>
      <p:cViewPr varScale="1">
        <p:scale>
          <a:sx n="126" d="100"/>
          <a:sy n="126" d="100"/>
        </p:scale>
        <p:origin x="-11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491FA-8128-43D7-B4BD-28C78011B2B2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D04CF-4588-4474-8269-362420DE1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933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D04CF-4588-4474-8269-362420DE1D7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74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0B9FAD3-B629-46CD-A02F-0082CD37FE51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B501919-7451-4E09-A8A5-3A7FEB4D27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B9FAD3-B629-46CD-A02F-0082CD37FE51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501919-7451-4E09-A8A5-3A7FEB4D27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B9FAD3-B629-46CD-A02F-0082CD37FE51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501919-7451-4E09-A8A5-3A7FEB4D27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B9FAD3-B629-46CD-A02F-0082CD37FE51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501919-7451-4E09-A8A5-3A7FEB4D27D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B9FAD3-B629-46CD-A02F-0082CD37FE51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501919-7451-4E09-A8A5-3A7FEB4D27D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B9FAD3-B629-46CD-A02F-0082CD37FE51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501919-7451-4E09-A8A5-3A7FEB4D27D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B9FAD3-B629-46CD-A02F-0082CD37FE51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501919-7451-4E09-A8A5-3A7FEB4D27D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B9FAD3-B629-46CD-A02F-0082CD37FE51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501919-7451-4E09-A8A5-3A7FEB4D27DB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B9FAD3-B629-46CD-A02F-0082CD37FE51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501919-7451-4E09-A8A5-3A7FEB4D27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0B9FAD3-B629-46CD-A02F-0082CD37FE51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501919-7451-4E09-A8A5-3A7FEB4D27D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0B9FAD3-B629-46CD-A02F-0082CD37FE51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B501919-7451-4E09-A8A5-3A7FEB4D27DB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0B9FAD3-B629-46CD-A02F-0082CD37FE51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B501919-7451-4E09-A8A5-3A7FEB4D27D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oge.sdamgia.ru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92697"/>
            <a:ext cx="8206680" cy="288966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Презентация проекта </a:t>
            </a:r>
            <a:r>
              <a:rPr lang="ru-RU" dirty="0">
                <a:effectLst/>
              </a:rPr>
              <a:t>«Телеграмм чат-бот для подготовки к экзаменам ОГЭ и ЕГЭ»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95528" y="4005064"/>
            <a:ext cx="4248472" cy="1238295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Авторы проекта: А. Лубянников и Д. Дрокин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0112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first_answer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Объект 1"/>
          <p:cNvSpPr>
            <a:spLocks noGrp="1"/>
          </p:cNvSpPr>
          <p:nvPr>
            <p:ph sz="quarter" idx="2"/>
          </p:nvPr>
        </p:nvSpPr>
        <p:spPr>
          <a:xfrm>
            <a:off x="457200" y="2996952"/>
            <a:ext cx="4040188" cy="2389105"/>
          </a:xfrm>
        </p:spPr>
        <p:txBody>
          <a:bodyPr>
            <a:normAutofit/>
          </a:bodyPr>
          <a:lstStyle/>
          <a:p>
            <a:r>
              <a:rPr lang="ru-RU" dirty="0" smtClean="0"/>
              <a:t>Ответ правильный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996952"/>
            <a:ext cx="4041775" cy="2389105"/>
          </a:xfrm>
        </p:spPr>
        <p:txBody>
          <a:bodyPr/>
          <a:lstStyle/>
          <a:p>
            <a:r>
              <a:rPr lang="ru-RU" dirty="0" smtClean="0"/>
              <a:t>Ответ неправильный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1196752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проверяет ответ, введенный пользователем. Если ответ правильный, мы поздравляем пользователя и предлагаем попробовать решить еще одну задачу из того же предмета (происходит переход к функции process_end_ans). Иначе бот сообщает, что ответ неверный, но у пользователя есть еще шанс на решение этой задачи (происходит переход к функции second_answer).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89039"/>
            <a:ext cx="3816424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750" y="3789038"/>
            <a:ext cx="4032448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38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second_answer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2201" y="5877272"/>
            <a:ext cx="4040188" cy="762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27022" y="5877272"/>
            <a:ext cx="4041775" cy="762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3228076"/>
            <a:ext cx="4040188" cy="2577187"/>
          </a:xfrm>
        </p:spPr>
        <p:txBody>
          <a:bodyPr/>
          <a:lstStyle/>
          <a:p>
            <a:r>
              <a:rPr lang="ru-RU" dirty="0"/>
              <a:t>Ответ правильный</a:t>
            </a:r>
          </a:p>
          <a:p>
            <a:pPr marL="109728" indent="0">
              <a:buNone/>
            </a:pP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3228076"/>
            <a:ext cx="4041775" cy="2577187"/>
          </a:xfrm>
        </p:spPr>
        <p:txBody>
          <a:bodyPr/>
          <a:lstStyle/>
          <a:p>
            <a:r>
              <a:rPr lang="ru-RU" dirty="0"/>
              <a:t>Ответ неправильный</a:t>
            </a:r>
          </a:p>
          <a:p>
            <a:pPr marL="109728" indent="0">
              <a:buNone/>
            </a:pP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1199494"/>
            <a:ext cx="82089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проверяет второй ответ пользователя. Если ответ правильный, мы поздравляем пользователя и предлагаем попробовать решить еще одну задачу из того же предмета (происходит переход к функции process_end_ans). Иначе бот сообщает, что ответ неверный, присылает ему правильный ответ, и предлагает попробовать решить еще одну задачу из того же предмета (происходит переход к функции process_end_ans).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3645024"/>
            <a:ext cx="396044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9" y="3645024"/>
            <a:ext cx="4032448" cy="212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449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process_end_ans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7544" y="5949280"/>
            <a:ext cx="4004116" cy="762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34681" y="5949280"/>
            <a:ext cx="4041775" cy="762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951078"/>
            <a:ext cx="4040188" cy="2926194"/>
          </a:xfrm>
        </p:spPr>
        <p:txBody>
          <a:bodyPr/>
          <a:lstStyle/>
          <a:p>
            <a:r>
              <a:rPr lang="ru-RU" dirty="0" smtClean="0"/>
              <a:t>Попробовать ещё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951078"/>
            <a:ext cx="4041775" cy="2926194"/>
          </a:xfrm>
        </p:spPr>
        <p:txBody>
          <a:bodyPr/>
          <a:lstStyle/>
          <a:p>
            <a:r>
              <a:rPr lang="ru-RU" dirty="0" smtClean="0"/>
              <a:t>Отказаться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1196752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если пользователь нажал на кнопку 'Попробовать еще', бот предлагает нажать на кнопку предмета, который он решал, и бот снова кидает ему задачу (происходит переход к функции process_predmet). Иначе бот прощается с пользователем, и для повторного использования, предлагается перезапустить его кнопкой </a:t>
            </a:r>
            <a:r>
              <a:rPr lang="ru-RU" dirty="0" err="1" smtClean="0"/>
              <a:t>start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56993"/>
            <a:ext cx="4004116" cy="2520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9" y="3356993"/>
            <a:ext cx="4032448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12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800" dirty="0"/>
              <a:t>Для перехода от функции к функции используется машина состояний (</a:t>
            </a:r>
            <a:r>
              <a:rPr lang="en-US" sz="1800" dirty="0"/>
              <a:t>FSM</a:t>
            </a:r>
            <a:r>
              <a:rPr lang="ru-RU" sz="1800" dirty="0"/>
              <a:t>). Всего их 5, хранятся они в классе </a:t>
            </a:r>
            <a:r>
              <a:rPr lang="en-US" sz="1800" dirty="0"/>
              <a:t>User</a:t>
            </a:r>
            <a:r>
              <a:rPr lang="ru-RU" sz="1800" dirty="0"/>
              <a:t>. Пример работы машины </a:t>
            </a:r>
            <a:r>
              <a:rPr lang="ru-RU" sz="1800" dirty="0" smtClean="0"/>
              <a:t>состояния: Запуск </a:t>
            </a:r>
            <a:r>
              <a:rPr lang="ru-RU" sz="1800" dirty="0"/>
              <a:t>бота командой /</a:t>
            </a:r>
            <a:r>
              <a:rPr lang="en-US" sz="1800" dirty="0"/>
              <a:t>start </a:t>
            </a:r>
            <a:r>
              <a:rPr lang="ru-RU" sz="1800" dirty="0"/>
              <a:t>(включаем состояние </a:t>
            </a:r>
            <a:r>
              <a:rPr lang="en-US" sz="1800" dirty="0"/>
              <a:t>examen</a:t>
            </a:r>
            <a:r>
              <a:rPr lang="ru-RU" sz="1800" dirty="0"/>
              <a:t>) -&gt; функции </a:t>
            </a:r>
            <a:r>
              <a:rPr lang="en-US" sz="1800" dirty="0"/>
              <a:t>process</a:t>
            </a:r>
            <a:r>
              <a:rPr lang="ru-RU" sz="1800" dirty="0"/>
              <a:t>_</a:t>
            </a:r>
            <a:r>
              <a:rPr lang="en-US" sz="1800" dirty="0"/>
              <a:t>oge </a:t>
            </a:r>
            <a:r>
              <a:rPr lang="ru-RU" sz="1800" dirty="0"/>
              <a:t>и </a:t>
            </a:r>
            <a:r>
              <a:rPr lang="en-US" sz="1800" dirty="0"/>
              <a:t>process</a:t>
            </a:r>
            <a:r>
              <a:rPr lang="ru-RU" sz="1800" dirty="0"/>
              <a:t>_</a:t>
            </a:r>
            <a:r>
              <a:rPr lang="en-US" sz="1800" dirty="0"/>
              <a:t>ege</a:t>
            </a:r>
            <a:r>
              <a:rPr lang="ru-RU" sz="1800" dirty="0"/>
              <a:t> принимают состояние </a:t>
            </a:r>
            <a:r>
              <a:rPr lang="en-US" sz="1800" dirty="0"/>
              <a:t>examen</a:t>
            </a:r>
            <a:r>
              <a:rPr lang="ru-RU" sz="1800" dirty="0"/>
              <a:t> (включаем состояние predmet) -&gt; функция process_predmet принимает состояние predmet (включаем состояние answer) -&gt; функция first_answer принимает состояние </a:t>
            </a:r>
            <a:r>
              <a:rPr lang="en-US" sz="1800" dirty="0"/>
              <a:t>answer </a:t>
            </a:r>
            <a:r>
              <a:rPr lang="ru-RU" sz="1800" dirty="0"/>
              <a:t>(при правильном ответе включаем состояние end_ans) -&gt; функция process_end_ans принимает состояние end_ans (при выборе повторного выполнения задания, включается состояние </a:t>
            </a:r>
            <a:r>
              <a:rPr lang="en-US" sz="1800" dirty="0"/>
              <a:t>predmet</a:t>
            </a:r>
            <a:r>
              <a:rPr lang="ru-RU" sz="1800" dirty="0"/>
              <a:t>, иначе бот сбрасывает все состояния и прощается с пользователем</a:t>
            </a:r>
            <a:r>
              <a:rPr lang="ru-RU" sz="1800" dirty="0" smtClean="0"/>
              <a:t>).</a:t>
            </a:r>
          </a:p>
          <a:p>
            <a:r>
              <a:rPr lang="ru-RU" sz="1800" dirty="0"/>
              <a:t>Также присутствует состояние wast_ans, которое включается при неправильном первом введенном ответе, принимает это состояние функция second_answer. Такие данные как правильный ответ и последний выбранный предмет пользователя хранятся в той же самой </a:t>
            </a:r>
            <a:r>
              <a:rPr lang="en-US" sz="1800" dirty="0"/>
              <a:t>FSM </a:t>
            </a:r>
            <a:r>
              <a:rPr lang="ru-RU" sz="1800" dirty="0"/>
              <a:t>в виде словаря: ключ и значение к нему. </a:t>
            </a:r>
            <a:endParaRPr lang="ru-RU" sz="1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Продолжение описании реализации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760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684568" y="6453336"/>
            <a:ext cx="802432" cy="22088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88640"/>
            <a:ext cx="8568952" cy="5616624"/>
          </a:xfrm>
        </p:spPr>
        <p:txBody>
          <a:bodyPr/>
          <a:lstStyle/>
          <a:p>
            <a:r>
              <a:rPr lang="ru-RU" dirty="0"/>
              <a:t>В данном проекте мы использовали библиотеку для разработки телеграмм бота </a:t>
            </a:r>
            <a:r>
              <a:rPr lang="en-US" dirty="0"/>
              <a:t>aiogram</a:t>
            </a:r>
            <a:r>
              <a:rPr lang="ru-RU" dirty="0"/>
              <a:t>. Она является </a:t>
            </a:r>
            <a:r>
              <a:rPr lang="ru-RU" dirty="0" smtClean="0"/>
              <a:t>асинхронной</a:t>
            </a:r>
            <a:r>
              <a:rPr lang="ru-RU" dirty="0"/>
              <a:t>, что помогло сделать его многопользовательским (то есть им могут пользоваться одновременно несколько пользователей) и быстрым в </a:t>
            </a:r>
            <a:r>
              <a:rPr lang="ru-RU" dirty="0" smtClean="0"/>
              <a:t>работе. Весь код писался в среде разработки </a:t>
            </a:r>
            <a:r>
              <a:rPr lang="en-US" dirty="0" err="1" smtClean="0"/>
              <a:t>PyCharm</a:t>
            </a:r>
            <a:r>
              <a:rPr lang="en-US" dirty="0" smtClean="0"/>
              <a:t>, </a:t>
            </a:r>
            <a:r>
              <a:rPr lang="ru-RU" dirty="0" smtClean="0"/>
              <a:t>а базы данных создавались в </a:t>
            </a:r>
            <a:r>
              <a:rPr lang="en-US" dirty="0" err="1" smtClean="0"/>
              <a:t>SQLiteStudio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3212976"/>
            <a:ext cx="1008112" cy="100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653136"/>
            <a:ext cx="1081708" cy="1081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326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базы данных и их таблицы:</a:t>
            </a:r>
          </a:p>
          <a:p>
            <a:r>
              <a:rPr lang="ru-RU" dirty="0" smtClean="0"/>
              <a:t>Структура таблиц предметов в</a:t>
            </a:r>
          </a:p>
          <a:p>
            <a:pPr marL="109728" indent="0">
              <a:buNone/>
            </a:pPr>
            <a:r>
              <a:rPr lang="ru-RU" dirty="0" smtClean="0"/>
              <a:t>базе данных ОГЭ и ЕГЭ:</a:t>
            </a:r>
          </a:p>
          <a:p>
            <a:pPr marL="109728" indent="0">
              <a:buNone/>
            </a:pPr>
            <a:endParaRPr lang="ru-RU" dirty="0"/>
          </a:p>
          <a:p>
            <a:pPr marL="109728" indent="0">
              <a:buNone/>
            </a:pPr>
            <a:endParaRPr lang="ru-RU" dirty="0" smtClean="0"/>
          </a:p>
          <a:p>
            <a:pPr marL="109728" indent="0">
              <a:buNone/>
            </a:pPr>
            <a:r>
              <a:rPr lang="ru-RU" dirty="0" smtClean="0"/>
              <a:t>Структура </a:t>
            </a:r>
            <a:r>
              <a:rPr lang="ru-RU" dirty="0"/>
              <a:t>таблиц предметов в</a:t>
            </a:r>
          </a:p>
          <a:p>
            <a:pPr marL="109728" indent="0">
              <a:buNone/>
            </a:pPr>
            <a:r>
              <a:rPr lang="ru-RU" dirty="0"/>
              <a:t>базе </a:t>
            </a:r>
            <a:r>
              <a:rPr lang="ru-RU" dirty="0" smtClean="0"/>
              <a:t>данных пользователей для</a:t>
            </a:r>
          </a:p>
          <a:p>
            <a:pPr marL="109728" indent="0">
              <a:buNone/>
            </a:pPr>
            <a:r>
              <a:rPr lang="ru-RU" dirty="0"/>
              <a:t>с</a:t>
            </a:r>
            <a:r>
              <a:rPr lang="ru-RU" dirty="0" smtClean="0"/>
              <a:t>татистики: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баз данных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6660232" y="1628800"/>
            <a:ext cx="1440180" cy="436435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611560" y="2780928"/>
            <a:ext cx="4079240" cy="682625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800" y="2420888"/>
            <a:ext cx="1786431" cy="1181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Рисунок 8"/>
          <p:cNvPicPr/>
          <p:nvPr/>
        </p:nvPicPr>
        <p:blipFill>
          <a:blip r:embed="rId5"/>
          <a:stretch>
            <a:fillRect/>
          </a:stretch>
        </p:blipFill>
        <p:spPr>
          <a:xfrm>
            <a:off x="611559" y="5085184"/>
            <a:ext cx="5940425" cy="1296144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6"/>
          <a:stretch>
            <a:fillRect/>
          </a:stretch>
        </p:blipFill>
        <p:spPr>
          <a:xfrm>
            <a:off x="635402" y="6381329"/>
            <a:ext cx="3971925" cy="47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260649"/>
            <a:ext cx="85689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Все задания были взяты с сайта </a:t>
            </a:r>
            <a:r>
              <a:rPr lang="ru-RU" u="sng" dirty="0">
                <a:hlinkClick r:id="rId2"/>
              </a:rPr>
              <a:t>https://oge.sdamgia.ru</a:t>
            </a:r>
            <a:r>
              <a:rPr lang="ru-RU" u="sng" dirty="0" smtClean="0">
                <a:hlinkClick r:id="rId2"/>
              </a:rPr>
              <a:t>/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Также бот был залит на хостинг </a:t>
            </a:r>
            <a:r>
              <a:rPr lang="en-US" dirty="0" smtClean="0"/>
              <a:t>Heroku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13314" name="Picture 2" descr="http://new.romanovschool.ru/images/ban_gia/r_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498" y="583814"/>
            <a:ext cx="3744416" cy="149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-14933040"/>
            <a:ext cx="4608512" cy="72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498" y="2204864"/>
            <a:ext cx="2073830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97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-</a:t>
            </a:r>
            <a:r>
              <a:rPr lang="en-US" dirty="0"/>
              <a:t>SQLite</a:t>
            </a:r>
            <a:r>
              <a:rPr lang="ru-RU" dirty="0"/>
              <a:t>3 (стандартная библиотека, не нуждается в установке)</a:t>
            </a:r>
          </a:p>
          <a:p>
            <a:r>
              <a:rPr lang="ru-RU" dirty="0"/>
              <a:t>-</a:t>
            </a:r>
            <a:r>
              <a:rPr lang="en-US" dirty="0"/>
              <a:t>asyncio </a:t>
            </a:r>
            <a:r>
              <a:rPr lang="ru-RU" dirty="0"/>
              <a:t>(стандартная библиотека, не нуждается в установке)</a:t>
            </a:r>
          </a:p>
          <a:p>
            <a:r>
              <a:rPr lang="en-US" dirty="0"/>
              <a:t>-aiogram (</a:t>
            </a:r>
            <a:r>
              <a:rPr lang="ru-RU" dirty="0"/>
              <a:t>установка</a:t>
            </a:r>
            <a:r>
              <a:rPr lang="en-US" dirty="0"/>
              <a:t>: pip install aiogram)</a:t>
            </a:r>
            <a:endParaRPr lang="ru-RU" dirty="0"/>
          </a:p>
          <a:p>
            <a:pPr marL="109728" indent="0">
              <a:buNone/>
            </a:pPr>
            <a:r>
              <a:rPr lang="ru-RU" dirty="0" smtClean="0"/>
              <a:t>А также папка </a:t>
            </a:r>
            <a:r>
              <a:rPr lang="en-US" dirty="0"/>
              <a:t>db </a:t>
            </a:r>
            <a:r>
              <a:rPr lang="ru-RU" dirty="0"/>
              <a:t>с</a:t>
            </a:r>
            <a:r>
              <a:rPr lang="en-US" dirty="0"/>
              <a:t> 3 </a:t>
            </a:r>
            <a:r>
              <a:rPr lang="ru-RU" dirty="0"/>
              <a:t>базами данных</a:t>
            </a:r>
            <a:r>
              <a:rPr lang="en-US" dirty="0"/>
              <a:t>: </a:t>
            </a:r>
            <a:r>
              <a:rPr lang="en-US" dirty="0" err="1"/>
              <a:t>oge.db</a:t>
            </a:r>
            <a:r>
              <a:rPr lang="en-US" dirty="0"/>
              <a:t>, </a:t>
            </a:r>
            <a:r>
              <a:rPr lang="en-US" dirty="0" err="1"/>
              <a:t>ege.db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user_db.db.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12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444208" y="4509120"/>
            <a:ext cx="2530624" cy="214624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11560" y="332656"/>
            <a:ext cx="8229600" cy="3312368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Всем спасибо за внимание!!!!</a:t>
            </a:r>
            <a:endParaRPr lang="ru-RU" sz="4800" dirty="0"/>
          </a:p>
        </p:txBody>
      </p:sp>
      <p:sp>
        <p:nvSpPr>
          <p:cNvPr id="4" name="AutoShape 2" descr="blob:https://web.telegram.org/48a8afbf-2c0e-4a39-9b7e-b787b82861e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7" y="3416776"/>
            <a:ext cx="301942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47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Каждому школьнику в 9 и 11 классах приходится писать государственный экзамен, и для этого мы решили написать телеграмм чат бота. Данный бот поможет вам подготовиться к экзаменам по выбранному Вами предмету, присылая подходящие для вас задачи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Описание идеи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s://avatars.mds.yandex.net/get-zen_doc/4635068/pub_60a67be81b112a2f54e3ba26_60a67cf770bb2023e70eb1ff/scale_1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04664"/>
            <a:ext cx="1408157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xn--j1acc5a.xn--p1ai/media/MediaBlock/MediaBlock/thumb_e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563" y="4077072"/>
            <a:ext cx="1107541" cy="5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7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В коде присутствует один класс, в котором будут находиться все состояния, и 11 функций: 5 функций отвечают за обработку команд (таких как </a:t>
            </a:r>
            <a:r>
              <a:rPr lang="en-US" dirty="0"/>
              <a:t>start</a:t>
            </a:r>
            <a:r>
              <a:rPr lang="ru-RU" dirty="0"/>
              <a:t>, </a:t>
            </a:r>
            <a:r>
              <a:rPr lang="en-US" dirty="0"/>
              <a:t>help</a:t>
            </a:r>
            <a:r>
              <a:rPr lang="ru-RU" dirty="0"/>
              <a:t>, </a:t>
            </a:r>
            <a:r>
              <a:rPr lang="en-US" dirty="0"/>
              <a:t>stats</a:t>
            </a:r>
            <a:r>
              <a:rPr lang="ru-RU" dirty="0"/>
              <a:t>, </a:t>
            </a:r>
            <a:r>
              <a:rPr lang="en-US" dirty="0"/>
              <a:t>oge </a:t>
            </a:r>
            <a:r>
              <a:rPr lang="ru-RU" dirty="0"/>
              <a:t>и </a:t>
            </a:r>
            <a:r>
              <a:rPr lang="en-US" dirty="0"/>
              <a:t>ege</a:t>
            </a:r>
            <a:r>
              <a:rPr lang="ru-RU" dirty="0"/>
              <a:t>), 2 функции за обработку неправильно введенных экзаменов и предметов, и остальные 4 за обработку ответа пользователя к отправленной ему задаче. Наш проект состоит из двух </a:t>
            </a:r>
            <a:r>
              <a:rPr lang="en-US" dirty="0"/>
              <a:t>python </a:t>
            </a:r>
            <a:r>
              <a:rPr lang="ru-RU" dirty="0"/>
              <a:t>файлов: </a:t>
            </a:r>
            <a:r>
              <a:rPr lang="en-US" b="1" dirty="0"/>
              <a:t>main</a:t>
            </a:r>
            <a:r>
              <a:rPr lang="ru-RU" b="1" dirty="0"/>
              <a:t>.</a:t>
            </a:r>
            <a:r>
              <a:rPr lang="en-US" b="1" dirty="0"/>
              <a:t>py</a:t>
            </a:r>
            <a:r>
              <a:rPr lang="ru-RU" dirty="0"/>
              <a:t>, в котором хранится весь код, и </a:t>
            </a:r>
            <a:r>
              <a:rPr lang="en-US" b="1" dirty="0"/>
              <a:t>tok</a:t>
            </a:r>
            <a:r>
              <a:rPr lang="ru-RU" b="1" dirty="0"/>
              <a:t>_</a:t>
            </a:r>
            <a:r>
              <a:rPr lang="en-US" b="1" dirty="0"/>
              <a:t>en</a:t>
            </a:r>
            <a:r>
              <a:rPr lang="ru-RU" dirty="0"/>
              <a:t>.</a:t>
            </a:r>
            <a:r>
              <a:rPr lang="en-US" dirty="0"/>
              <a:t>py</a:t>
            </a:r>
            <a:r>
              <a:rPr lang="ru-RU" dirty="0"/>
              <a:t>, в котором </a:t>
            </a:r>
            <a:r>
              <a:rPr lang="ru-RU" dirty="0" smtClean="0"/>
              <a:t>хранится токен </a:t>
            </a:r>
            <a:r>
              <a:rPr lang="ru-RU" dirty="0"/>
              <a:t>нашего телеграмм бота. В папке </a:t>
            </a:r>
            <a:r>
              <a:rPr lang="en-US" b="1" dirty="0"/>
              <a:t>bd</a:t>
            </a:r>
            <a:r>
              <a:rPr lang="en-US" dirty="0"/>
              <a:t> </a:t>
            </a:r>
            <a:r>
              <a:rPr lang="ru-RU" dirty="0"/>
              <a:t>хранятся 3 базы данных: </a:t>
            </a:r>
            <a:r>
              <a:rPr lang="en-US" dirty="0"/>
              <a:t>oge</a:t>
            </a:r>
            <a:r>
              <a:rPr lang="ru-RU" dirty="0"/>
              <a:t>.</a:t>
            </a:r>
            <a:r>
              <a:rPr lang="en-US" dirty="0"/>
              <a:t>bd</a:t>
            </a:r>
            <a:r>
              <a:rPr lang="ru-RU" dirty="0"/>
              <a:t> (задания к предметам ОГЭ), </a:t>
            </a:r>
            <a:r>
              <a:rPr lang="en-US" dirty="0"/>
              <a:t>ege</a:t>
            </a:r>
            <a:r>
              <a:rPr lang="ru-RU" dirty="0"/>
              <a:t>.</a:t>
            </a:r>
            <a:r>
              <a:rPr lang="en-US" dirty="0"/>
              <a:t>bd</a:t>
            </a:r>
            <a:r>
              <a:rPr lang="ru-RU" dirty="0"/>
              <a:t> (задания к предметам ЕГЭ) и user_db.db (данные о пользователях, нужные для составления статистики).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Описание реализации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996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97260" y="1484784"/>
            <a:ext cx="8229600" cy="4525963"/>
          </a:xfrm>
        </p:spPr>
        <p:txBody>
          <a:bodyPr>
            <a:normAutofit lnSpcReduction="10000"/>
          </a:bodyPr>
          <a:lstStyle/>
          <a:p>
            <a:pPr lvl="0"/>
            <a:r>
              <a:rPr lang="ru-RU" dirty="0"/>
              <a:t>отвечает за запуск бота и предложение пользователю экзамена</a:t>
            </a:r>
            <a:r>
              <a:rPr lang="ru-RU" dirty="0" smtClean="0"/>
              <a:t>.</a:t>
            </a:r>
          </a:p>
          <a:p>
            <a:pPr lvl="0"/>
            <a:endParaRPr lang="ru-RU" dirty="0"/>
          </a:p>
          <a:p>
            <a:pPr lvl="0"/>
            <a:endParaRPr lang="ru-RU" dirty="0" smtClean="0"/>
          </a:p>
          <a:p>
            <a:pPr lvl="0"/>
            <a:r>
              <a:rPr lang="ru-RU" dirty="0" smtClean="0"/>
              <a:t>кнопки, предложенные после запуска команды </a:t>
            </a:r>
            <a:r>
              <a:rPr lang="en-US" dirty="0" smtClean="0"/>
              <a:t>start:</a:t>
            </a:r>
            <a:endParaRPr lang="ru-RU" dirty="0" smtClean="0"/>
          </a:p>
          <a:p>
            <a:pPr lvl="0"/>
            <a:endParaRPr lang="ru-RU" dirty="0"/>
          </a:p>
          <a:p>
            <a:pPr lvl="0"/>
            <a:endParaRPr lang="ru-RU" dirty="0" smtClean="0"/>
          </a:p>
          <a:p>
            <a:pPr lvl="0"/>
            <a:endParaRPr lang="ru-RU" dirty="0"/>
          </a:p>
          <a:p>
            <a:r>
              <a:rPr lang="ru-RU" dirty="0"/>
              <a:t>Можно вызвать в любой </a:t>
            </a:r>
            <a:r>
              <a:rPr lang="ru-RU" dirty="0" smtClean="0"/>
              <a:t>момент(то есть с самого начала перезапускает бота)</a:t>
            </a:r>
            <a:endParaRPr lang="ru-RU" dirty="0"/>
          </a:p>
          <a:p>
            <a:pPr lvl="0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start</a:t>
            </a:r>
            <a:r>
              <a:rPr lang="ru-RU" dirty="0">
                <a:effectLst/>
              </a:rPr>
              <a:t>_</a:t>
            </a:r>
            <a:r>
              <a:rPr lang="en-US" dirty="0" smtClean="0">
                <a:effectLst/>
              </a:rPr>
              <a:t>handler</a:t>
            </a:r>
            <a:r>
              <a:rPr lang="ru-RU" dirty="0" smtClean="0">
                <a:effectLst/>
              </a:rPr>
              <a:t> </a:t>
            </a:r>
            <a:r>
              <a:rPr lang="en-US" dirty="0" smtClean="0">
                <a:effectLst/>
              </a:rPr>
              <a:t>(</a:t>
            </a:r>
            <a:r>
              <a:rPr lang="ru-RU" dirty="0" smtClean="0">
                <a:effectLst/>
              </a:rPr>
              <a:t>команда </a:t>
            </a:r>
            <a:r>
              <a:rPr lang="en-US" dirty="0" smtClean="0">
                <a:effectLst/>
              </a:rPr>
              <a:t>/start)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348879"/>
            <a:ext cx="5544616" cy="84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77072"/>
            <a:ext cx="2808312" cy="1190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455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вызове выводит информацию пользователю, объясняющая ему как выйти из определенной </a:t>
            </a:r>
            <a:r>
              <a:rPr lang="ru-RU" dirty="0" smtClean="0"/>
              <a:t>ситуации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Можно вызвать в любой момент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help_handler </a:t>
            </a:r>
            <a:r>
              <a:rPr lang="en-US" dirty="0">
                <a:effectLst/>
              </a:rPr>
              <a:t>(</a:t>
            </a:r>
            <a:r>
              <a:rPr lang="ru-RU" dirty="0">
                <a:effectLst/>
              </a:rPr>
              <a:t>команда </a:t>
            </a:r>
            <a:r>
              <a:rPr lang="en-US" dirty="0" smtClean="0">
                <a:effectLst/>
              </a:rPr>
              <a:t>/help)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08920"/>
            <a:ext cx="6592887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37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выводит личную статистику пользователя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/>
              <a:t>Можно вызвать в любой момент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stats_handler </a:t>
            </a:r>
            <a:r>
              <a:rPr lang="en-US" dirty="0">
                <a:effectLst/>
              </a:rPr>
              <a:t>(</a:t>
            </a:r>
            <a:r>
              <a:rPr lang="ru-RU" dirty="0">
                <a:effectLst/>
              </a:rPr>
              <a:t>команда </a:t>
            </a:r>
            <a:r>
              <a:rPr lang="en-US" dirty="0" smtClean="0">
                <a:effectLst/>
              </a:rPr>
              <a:t>/</a:t>
            </a:r>
            <a:r>
              <a:rPr lang="ru-RU" dirty="0" err="1" smtClean="0">
                <a:effectLst/>
              </a:rPr>
              <a:t>stats</a:t>
            </a:r>
            <a:r>
              <a:rPr lang="en-US" dirty="0" smtClean="0">
                <a:effectLst/>
              </a:rPr>
              <a:t>)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6897687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870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failed</a:t>
            </a:r>
            <a:r>
              <a:rPr lang="ru-RU" dirty="0">
                <a:effectLst/>
              </a:rPr>
              <a:t>_</a:t>
            </a:r>
            <a:r>
              <a:rPr lang="en-US" dirty="0">
                <a:effectLst/>
              </a:rPr>
              <a:t>process</a:t>
            </a:r>
            <a:r>
              <a:rPr lang="ru-RU" dirty="0">
                <a:effectLst/>
              </a:rPr>
              <a:t>_</a:t>
            </a:r>
            <a:r>
              <a:rPr lang="en-US" dirty="0">
                <a:effectLst/>
              </a:rPr>
              <a:t>examen </a:t>
            </a:r>
            <a:r>
              <a:rPr lang="ru-RU" dirty="0">
                <a:effectLst/>
              </a:rPr>
              <a:t>и </a:t>
            </a:r>
            <a:r>
              <a:rPr lang="en-US" dirty="0">
                <a:effectLst/>
              </a:rPr>
              <a:t>failed</a:t>
            </a:r>
            <a:r>
              <a:rPr lang="ru-RU" dirty="0">
                <a:effectLst/>
              </a:rPr>
              <a:t>_</a:t>
            </a:r>
            <a:r>
              <a:rPr lang="en-US" dirty="0">
                <a:effectLst/>
              </a:rPr>
              <a:t>process</a:t>
            </a:r>
            <a:r>
              <a:rPr lang="ru-RU" dirty="0">
                <a:effectLst/>
              </a:rPr>
              <a:t>_</a:t>
            </a:r>
            <a:r>
              <a:rPr lang="en-US" dirty="0">
                <a:effectLst/>
              </a:rPr>
              <a:t>predmet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492896"/>
            <a:ext cx="4040188" cy="2893161"/>
          </a:xfrm>
        </p:spPr>
        <p:txBody>
          <a:bodyPr/>
          <a:lstStyle/>
          <a:p>
            <a:r>
              <a:rPr lang="ru-RU" dirty="0" smtClean="0"/>
              <a:t>Неправильный ввод экзамена:</a:t>
            </a:r>
          </a:p>
          <a:p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92896"/>
            <a:ext cx="4041775" cy="2893161"/>
          </a:xfrm>
        </p:spPr>
        <p:txBody>
          <a:bodyPr/>
          <a:lstStyle/>
          <a:p>
            <a:r>
              <a:rPr lang="ru-RU" dirty="0"/>
              <a:t>Неправильный ввод </a:t>
            </a:r>
            <a:r>
              <a:rPr lang="ru-RU" dirty="0" smtClean="0"/>
              <a:t>предмета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1628800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/>
              <a:t>сообщают пользователю о неправильно введенном экзамене или предмете и просят снова вести экзамен или предмет.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84984"/>
            <a:ext cx="4032448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284983"/>
            <a:ext cx="4032448" cy="201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304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process</a:t>
            </a:r>
            <a:r>
              <a:rPr lang="ru-RU" dirty="0">
                <a:effectLst/>
              </a:rPr>
              <a:t>_</a:t>
            </a:r>
            <a:r>
              <a:rPr lang="en-US" dirty="0">
                <a:effectLst/>
              </a:rPr>
              <a:t>oge </a:t>
            </a:r>
            <a:r>
              <a:rPr lang="ru-RU" dirty="0">
                <a:effectLst/>
              </a:rPr>
              <a:t>и </a:t>
            </a:r>
            <a:r>
              <a:rPr lang="en-US" dirty="0">
                <a:effectLst/>
              </a:rPr>
              <a:t>process</a:t>
            </a:r>
            <a:r>
              <a:rPr lang="ru-RU" dirty="0">
                <a:effectLst/>
              </a:rPr>
              <a:t>_</a:t>
            </a:r>
            <a:r>
              <a:rPr lang="en-US" dirty="0" smtClean="0">
                <a:effectLst/>
              </a:rPr>
              <a:t>ege</a:t>
            </a:r>
            <a:r>
              <a:rPr lang="ru-RU" dirty="0">
                <a:effectLst/>
              </a:rPr>
              <a:t> </a:t>
            </a:r>
            <a:r>
              <a:rPr lang="ru-RU" dirty="0" smtClean="0">
                <a:effectLst/>
              </a:rPr>
              <a:t>(команды </a:t>
            </a:r>
            <a:r>
              <a:rPr lang="en-US" dirty="0" smtClean="0">
                <a:effectLst/>
              </a:rPr>
              <a:t>/oge</a:t>
            </a:r>
            <a:r>
              <a:rPr lang="ru-RU" dirty="0" smtClean="0">
                <a:effectLst/>
              </a:rPr>
              <a:t> и</a:t>
            </a:r>
            <a:r>
              <a:rPr lang="en-US" dirty="0" smtClean="0">
                <a:effectLst/>
              </a:rPr>
              <a:t> /ege</a:t>
            </a:r>
            <a:r>
              <a:rPr lang="ru-RU" dirty="0" smtClean="0">
                <a:effectLst/>
              </a:rPr>
              <a:t>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276872"/>
            <a:ext cx="4040188" cy="3109185"/>
          </a:xfrm>
        </p:spPr>
        <p:txBody>
          <a:bodyPr/>
          <a:lstStyle/>
          <a:p>
            <a:r>
              <a:rPr lang="ru-RU" dirty="0" smtClean="0"/>
              <a:t>Доступные предметы при вызове </a:t>
            </a:r>
            <a:r>
              <a:rPr lang="en-US" dirty="0"/>
              <a:t>/oge</a:t>
            </a:r>
            <a:r>
              <a:rPr lang="ru-RU" dirty="0"/>
              <a:t> 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276872"/>
            <a:ext cx="4041775" cy="3109185"/>
          </a:xfrm>
        </p:spPr>
        <p:txBody>
          <a:bodyPr/>
          <a:lstStyle/>
          <a:p>
            <a:r>
              <a:rPr lang="ru-RU" dirty="0"/>
              <a:t>Доступные предметы при вызове </a:t>
            </a:r>
            <a:r>
              <a:rPr lang="en-US" dirty="0"/>
              <a:t>/ege</a:t>
            </a:r>
            <a:endParaRPr lang="ru-RU" dirty="0"/>
          </a:p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1556792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вызове команд </a:t>
            </a:r>
            <a:r>
              <a:rPr lang="en-US" dirty="0"/>
              <a:t>oge </a:t>
            </a:r>
            <a:r>
              <a:rPr lang="ru-RU" dirty="0"/>
              <a:t>или </a:t>
            </a:r>
            <a:r>
              <a:rPr lang="en-US" dirty="0"/>
              <a:t>ege </a:t>
            </a:r>
            <a:r>
              <a:rPr lang="ru-RU" dirty="0"/>
              <a:t>с помощью кнопок предлагает выбрать предмет для соответствующего экзамена.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2996952"/>
            <a:ext cx="3672408" cy="2407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996952"/>
            <a:ext cx="3651924" cy="2407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062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выбора предмета программа берет из базы данных (для каждого экзамена своя база данных) случайное задание и ответ к нему (для каждого предмета своя таблица).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process_predmet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12976"/>
            <a:ext cx="7344816" cy="2557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98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182</TotalTime>
  <Words>869</Words>
  <Application>Microsoft Office PowerPoint</Application>
  <PresentationFormat>Экран (4:3)</PresentationFormat>
  <Paragraphs>82</Paragraphs>
  <Slides>18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Открытая</vt:lpstr>
      <vt:lpstr>Презентация проекта «Телеграмм чат-бот для подготовки к экзаменам ОГЭ и ЕГЭ»</vt:lpstr>
      <vt:lpstr>Описание идеи</vt:lpstr>
      <vt:lpstr>Описание реализации:</vt:lpstr>
      <vt:lpstr>start_handler (команда /start)</vt:lpstr>
      <vt:lpstr>help_handler (команда /help)</vt:lpstr>
      <vt:lpstr>stats_handler (команда /stats)</vt:lpstr>
      <vt:lpstr>failed_process_examen и failed_process_predmet</vt:lpstr>
      <vt:lpstr>process_oge и process_ege (команды /oge и /ege)</vt:lpstr>
      <vt:lpstr>process_predmet</vt:lpstr>
      <vt:lpstr>first_answer</vt:lpstr>
      <vt:lpstr>second_answer</vt:lpstr>
      <vt:lpstr>process_end_ans </vt:lpstr>
      <vt:lpstr>Продолжение описании реализации</vt:lpstr>
      <vt:lpstr>Презентация PowerPoint</vt:lpstr>
      <vt:lpstr>Структура баз данных</vt:lpstr>
      <vt:lpstr>Презентация PowerPoint</vt:lpstr>
      <vt:lpstr>Используемые библиотеки</vt:lpstr>
      <vt:lpstr>Всем спасибо за внимание!!!!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14</cp:revision>
  <dcterms:created xsi:type="dcterms:W3CDTF">2022-04-25T15:15:19Z</dcterms:created>
  <dcterms:modified xsi:type="dcterms:W3CDTF">2022-04-25T18:17:38Z</dcterms:modified>
</cp:coreProperties>
</file>