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60" d="100"/>
          <a:sy n="160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2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24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7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4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32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5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6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26494A-F1A9-4AB4-ADE0-9F552B14BD39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21346E3-B539-4FA6-8E24-7A39AF9FB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586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801" y="875405"/>
            <a:ext cx="10572000" cy="887654"/>
          </a:xfrm>
        </p:spPr>
        <p:txBody>
          <a:bodyPr/>
          <a:lstStyle/>
          <a:p>
            <a:r>
              <a:rPr lang="en-US" dirty="0" smtClean="0"/>
              <a:t>Escape from the forest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12093" y="5280846"/>
            <a:ext cx="2769907" cy="815153"/>
          </a:xfrm>
        </p:spPr>
        <p:txBody>
          <a:bodyPr/>
          <a:lstStyle/>
          <a:p>
            <a:r>
              <a:rPr lang="ru-RU" dirty="0" smtClean="0"/>
              <a:t>А. </a:t>
            </a:r>
            <a:r>
              <a:rPr lang="ru-RU" dirty="0" err="1" smtClean="0"/>
              <a:t>Лубянников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31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222287"/>
            <a:ext cx="10554574" cy="9034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игры на языке </a:t>
            </a:r>
            <a:r>
              <a:rPr lang="en-US" dirty="0" smtClean="0"/>
              <a:t>Python</a:t>
            </a:r>
            <a:r>
              <a:rPr lang="ru-RU" dirty="0"/>
              <a:t> </a:t>
            </a:r>
            <a:r>
              <a:rPr lang="ru-RU" dirty="0" smtClean="0"/>
              <a:t>с использованием </a:t>
            </a:r>
            <a:r>
              <a:rPr lang="en-US" dirty="0" err="1" smtClean="0"/>
              <a:t>Pygame</a:t>
            </a:r>
            <a:endParaRPr lang="ru-RU" dirty="0"/>
          </a:p>
        </p:txBody>
      </p:sp>
      <p:pic>
        <p:nvPicPr>
          <p:cNvPr id="4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125694"/>
            <a:ext cx="2412274" cy="25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74" y="2151529"/>
            <a:ext cx="8572500" cy="42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Также для проекта использовались:</a:t>
            </a:r>
            <a:endParaRPr lang="ru-RU" sz="2400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968" y="2222501"/>
            <a:ext cx="3638550" cy="3638550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3604" y="2580879"/>
            <a:ext cx="5194300" cy="29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3233334" cy="23557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Сама игра из себя представляет жанр </a:t>
            </a:r>
            <a:r>
              <a:rPr lang="ru-RU" dirty="0" err="1" smtClean="0"/>
              <a:t>бродилка</a:t>
            </a:r>
            <a:r>
              <a:rPr lang="ru-RU" dirty="0" smtClean="0"/>
              <a:t> от третьего лица вид сверху</a:t>
            </a:r>
            <a:r>
              <a:rPr lang="en-US" dirty="0" smtClean="0"/>
              <a:t>.</a:t>
            </a:r>
            <a:r>
              <a:rPr lang="ru-RU" dirty="0" smtClean="0"/>
              <a:t> Цель игры - это выбраться из леса-лабиринта, не наступая при этом на ловушку.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Конец игры произойдет тогда, когда игрок дойдет до золотого блока</a:t>
            </a:r>
          </a:p>
          <a:p>
            <a:pPr marL="0" indent="0">
              <a:buNone/>
            </a:pPr>
            <a:r>
              <a:rPr lang="ru-RU" dirty="0" smtClean="0"/>
              <a:t>Управление происходит как и стрелочками, так и по умолчанию, как во всех современных играх, </a:t>
            </a:r>
            <a:r>
              <a:rPr lang="en-US" dirty="0" smtClean="0"/>
              <a:t>WASD.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4677809" cy="5986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Начальное окно игры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09" y="3472701"/>
            <a:ext cx="206738" cy="2067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8" y="3012270"/>
            <a:ext cx="218210" cy="2182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15" y="2683436"/>
            <a:ext cx="2596014" cy="2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0093" y="6735482"/>
            <a:ext cx="647481" cy="35452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8160" y="1309968"/>
            <a:ext cx="4852988" cy="3516365"/>
          </a:xfrm>
        </p:spPr>
        <p:txBody>
          <a:bodyPr/>
          <a:lstStyle/>
          <a:p>
            <a:r>
              <a:rPr lang="ru-RU" dirty="0" smtClean="0"/>
              <a:t>Все материалы для игры были взяты из свободного доступа в интернете, и некоторые картинки были немного доработаны в  </a:t>
            </a:r>
            <a:r>
              <a:rPr lang="en-US" dirty="0" smtClean="0"/>
              <a:t>Paint 3D    </a:t>
            </a:r>
            <a:r>
              <a:rPr lang="ru-RU" dirty="0" smtClean="0"/>
              <a:t>для более качественного их вида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Также на протяжении всей игры играет музыка</a:t>
            </a:r>
            <a:endParaRPr lang="ru-RU" dirty="0"/>
          </a:p>
        </p:txBody>
      </p:sp>
      <p:pic>
        <p:nvPicPr>
          <p:cNvPr id="2050" name="Picture 2" descr="https://howto.mediadoma.com/wp-content/uploads/2021/03/post-56890-604f5a71007d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04" y="1642896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80" y="1309968"/>
            <a:ext cx="476250" cy="476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30" y="1309968"/>
            <a:ext cx="476250" cy="476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80" y="1309968"/>
            <a:ext cx="476250" cy="4762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2" y="1309968"/>
            <a:ext cx="476250" cy="4762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81" y="1786219"/>
            <a:ext cx="950966" cy="9509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147" y="1786218"/>
            <a:ext cx="908915" cy="95096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80" y="2737185"/>
            <a:ext cx="1859882" cy="160019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62" y="1309968"/>
            <a:ext cx="277227" cy="47624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5646" y="2003259"/>
            <a:ext cx="224401" cy="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существуют несколько видов препятствий: деревья</a:t>
            </a:r>
            <a:r>
              <a:rPr lang="en-US" dirty="0" smtClean="0"/>
              <a:t>, </a:t>
            </a:r>
            <a:r>
              <a:rPr lang="ru-RU" dirty="0" smtClean="0"/>
              <a:t>через которые нельзя пройти; лава, становясь на которую игра заканчивается и ты проигрываешь; а также невидимые стены и проходы.</a:t>
            </a:r>
          </a:p>
          <a:p>
            <a:pPr marL="0" indent="0">
              <a:buNone/>
            </a:pPr>
            <a:r>
              <a:rPr lang="ru-RU" dirty="0" smtClean="0"/>
              <a:t>Камера в игре двигается вместе с персонажем. Сама карта хранится в текстовом файле </a:t>
            </a:r>
            <a:r>
              <a:rPr lang="en-US" dirty="0" smtClean="0"/>
              <a:t>map2.txt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677" y="2222286"/>
            <a:ext cx="3553970" cy="36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07717" y="5199528"/>
            <a:ext cx="2749177" cy="51629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57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66</TotalTime>
  <Words>172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Escape from the forest</vt:lpstr>
      <vt:lpstr>Цель проекта:</vt:lpstr>
      <vt:lpstr>Также для проекта использовались:</vt:lpstr>
      <vt:lpstr>Суть игры: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the forest</dc:title>
  <dc:creator>Пользователь Windows</dc:creator>
  <cp:lastModifiedBy>Пользователь Windows</cp:lastModifiedBy>
  <cp:revision>8</cp:revision>
  <dcterms:created xsi:type="dcterms:W3CDTF">2022-01-22T08:10:37Z</dcterms:created>
  <dcterms:modified xsi:type="dcterms:W3CDTF">2022-01-22T09:17:07Z</dcterms:modified>
</cp:coreProperties>
</file>