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0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10/2/2016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Impact of User Experience in Ranking of Restaurants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Andrew Wang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512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1734207"/>
            <a:ext cx="6764502" cy="4124591"/>
          </a:xfrm>
        </p:spPr>
        <p:txBody>
          <a:bodyPr/>
          <a:lstStyle/>
          <a:p>
            <a:r>
              <a:rPr lang="en-US" dirty="0"/>
              <a:t>select RESTAURANT, RANK, SCORE, </a:t>
            </a:r>
            <a:r>
              <a:rPr lang="en-US" dirty="0" err="1"/>
              <a:t>avg</a:t>
            </a:r>
            <a:r>
              <a:rPr lang="en-US" dirty="0"/>
              <a:t>(REVIEW_STARS) as </a:t>
            </a:r>
            <a:r>
              <a:rPr lang="en-US" dirty="0" err="1"/>
              <a:t>AvgStars</a:t>
            </a:r>
            <a:r>
              <a:rPr lang="en-US" dirty="0"/>
              <a:t>, count(REVIEW_STARS) as </a:t>
            </a:r>
            <a:r>
              <a:rPr lang="en-US" dirty="0" err="1" smtClean="0"/>
              <a:t>NumReviews</a:t>
            </a:r>
            <a:r>
              <a:rPr lang="en-US" dirty="0" smtClean="0"/>
              <a:t>		from TRIPADVISOR								group </a:t>
            </a:r>
            <a:r>
              <a:rPr lang="en-US" dirty="0"/>
              <a:t>by RESTAURANT;</a:t>
            </a:r>
          </a:p>
          <a:p>
            <a:r>
              <a:rPr lang="en-US" dirty="0" smtClean="0"/>
              <a:t>Average of REVIEW_STARS is a large factor, as is the number of reviews</a:t>
            </a:r>
          </a:p>
          <a:p>
            <a:r>
              <a:rPr lang="en-US" dirty="0" smtClean="0"/>
              <a:t>SCORE is almost completely not a factor</a:t>
            </a:r>
          </a:p>
          <a:p>
            <a:pPr lvl="1"/>
            <a:r>
              <a:rPr lang="en-US" dirty="0" smtClean="0"/>
              <a:t>Ranks 1-80 all have scores of 4 or 5 (7 in total have SCORE = 5)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6125" y="1020098"/>
            <a:ext cx="38100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092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Perfect scores on Reviews, variations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Ranking SHOULD be affected by the number of reviews</a:t>
            </a:r>
          </a:p>
          <a:p>
            <a:r>
              <a:rPr lang="en-US" dirty="0" err="1" smtClean="0"/>
              <a:t>Brovarnia</a:t>
            </a:r>
            <a:r>
              <a:rPr lang="en-US" dirty="0" smtClean="0"/>
              <a:t> Gdansk vs </a:t>
            </a:r>
            <a:r>
              <a:rPr lang="en-US" dirty="0" err="1" smtClean="0"/>
              <a:t>Restauracja</a:t>
            </a:r>
            <a:r>
              <a:rPr lang="en-US" dirty="0" smtClean="0"/>
              <a:t> </a:t>
            </a:r>
            <a:r>
              <a:rPr lang="en-US" dirty="0" err="1" smtClean="0"/>
              <a:t>Gdanska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Difference of 1 review, yet 46 rank difference?</a:t>
            </a:r>
          </a:p>
          <a:p>
            <a:r>
              <a:rPr lang="en-US" dirty="0"/>
              <a:t>select RESTAURANT, </a:t>
            </a:r>
            <a:r>
              <a:rPr lang="en-US" dirty="0" err="1"/>
              <a:t>avg</a:t>
            </a:r>
            <a:r>
              <a:rPr lang="en-US" dirty="0"/>
              <a:t>(REVIEW_STARS) as </a:t>
            </a:r>
            <a:r>
              <a:rPr lang="en-US" dirty="0" err="1"/>
              <a:t>AvgStars</a:t>
            </a:r>
            <a:r>
              <a:rPr lang="en-US" dirty="0"/>
              <a:t>, count(REVIEW_STARS) as </a:t>
            </a:r>
            <a:r>
              <a:rPr lang="en-US" dirty="0" err="1"/>
              <a:t>NumReviews</a:t>
            </a:r>
            <a:r>
              <a:rPr lang="en-US" dirty="0"/>
              <a:t>, </a:t>
            </a:r>
            <a:r>
              <a:rPr lang="en-US" dirty="0" smtClean="0"/>
              <a:t>RANK		from TRIPADVISOR		group </a:t>
            </a:r>
            <a:r>
              <a:rPr lang="en-US" dirty="0"/>
              <a:t>by </a:t>
            </a:r>
            <a:r>
              <a:rPr lang="en-US" dirty="0" smtClean="0"/>
              <a:t>RESTAURANT				having </a:t>
            </a:r>
            <a:r>
              <a:rPr lang="en-US" dirty="0" err="1"/>
              <a:t>AvgStars</a:t>
            </a:r>
            <a:r>
              <a:rPr lang="en-US" dirty="0"/>
              <a:t> = 5;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5696" y="2222287"/>
            <a:ext cx="313372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462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Brovarnia</a:t>
            </a:r>
            <a:r>
              <a:rPr lang="en-US" dirty="0" smtClean="0"/>
              <a:t> vs </a:t>
            </a:r>
            <a:r>
              <a:rPr lang="en-US" dirty="0" err="1" smtClean="0"/>
              <a:t>Restauracja</a:t>
            </a:r>
            <a:r>
              <a:rPr lang="en-US" dirty="0" smtClean="0"/>
              <a:t> in depth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3011158"/>
            <a:ext cx="10554574" cy="357882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Possible factors to ranking: </a:t>
            </a:r>
          </a:p>
          <a:p>
            <a:pPr lvl="1"/>
            <a:r>
              <a:rPr lang="en-US" dirty="0" smtClean="0"/>
              <a:t>SCORE</a:t>
            </a:r>
          </a:p>
          <a:p>
            <a:pPr lvl="1"/>
            <a:r>
              <a:rPr lang="en-US" dirty="0" smtClean="0"/>
              <a:t>Ratio of helpful votes (Most likely factor):</a:t>
            </a:r>
          </a:p>
          <a:p>
            <a:pPr lvl="2"/>
            <a:r>
              <a:rPr lang="en-US" dirty="0" err="1" smtClean="0"/>
              <a:t>Brovarnia</a:t>
            </a:r>
            <a:r>
              <a:rPr lang="en-US" dirty="0" smtClean="0"/>
              <a:t>: 61.5%</a:t>
            </a:r>
          </a:p>
          <a:p>
            <a:pPr lvl="2"/>
            <a:r>
              <a:rPr lang="en-US" dirty="0" err="1" smtClean="0"/>
              <a:t>Restauracja</a:t>
            </a:r>
            <a:r>
              <a:rPr lang="en-US" dirty="0" smtClean="0"/>
              <a:t>: 35.12%</a:t>
            </a:r>
          </a:p>
          <a:p>
            <a:pPr lvl="2"/>
            <a:r>
              <a:rPr lang="en-US" dirty="0" smtClean="0"/>
              <a:t>While we’re at it:</a:t>
            </a:r>
          </a:p>
          <a:p>
            <a:pPr lvl="3"/>
            <a:r>
              <a:rPr lang="en-US" dirty="0" smtClean="0"/>
              <a:t>Loft: 38.27%, SCORE = 5, 162 total reviews</a:t>
            </a:r>
          </a:p>
          <a:p>
            <a:pPr lvl="3"/>
            <a:r>
              <a:rPr lang="en-US" dirty="0" err="1" smtClean="0"/>
              <a:t>Burgermania</a:t>
            </a:r>
            <a:r>
              <a:rPr lang="en-US" dirty="0" smtClean="0"/>
              <a:t>: 46.15%, SCORE = 5, 13 total reviews</a:t>
            </a:r>
          </a:p>
          <a:p>
            <a:pPr lvl="1"/>
            <a:r>
              <a:rPr lang="en-US" dirty="0" err="1" smtClean="0"/>
              <a:t>Recency</a:t>
            </a:r>
            <a:r>
              <a:rPr lang="en-US" dirty="0" smtClean="0"/>
              <a:t> of review dates</a:t>
            </a:r>
          </a:p>
          <a:p>
            <a:r>
              <a:rPr lang="en-US" dirty="0"/>
              <a:t>select *		from TRIPADVISOR		where RESTAURANT = '</a:t>
            </a:r>
            <a:r>
              <a:rPr lang="en-US" dirty="0" err="1"/>
              <a:t>Brovarnia</a:t>
            </a:r>
            <a:r>
              <a:rPr lang="en-US" dirty="0"/>
              <a:t> Gdansk' or RESTAURANT = '</a:t>
            </a:r>
            <a:r>
              <a:rPr lang="en-US" dirty="0" err="1"/>
              <a:t>Restauracja</a:t>
            </a:r>
            <a:r>
              <a:rPr lang="en-US" dirty="0"/>
              <a:t> </a:t>
            </a:r>
            <a:r>
              <a:rPr lang="en-US" dirty="0" err="1"/>
              <a:t>Gdanska</a:t>
            </a:r>
            <a:r>
              <a:rPr lang="en-US" dirty="0"/>
              <a:t>' or RESTAURANT = 'Loft' or RESTAURANT = '</a:t>
            </a:r>
            <a:r>
              <a:rPr lang="en-US" dirty="0" err="1"/>
              <a:t>Burgermania</a:t>
            </a:r>
            <a:r>
              <a:rPr lang="en-US" dirty="0"/>
              <a:t>';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674" y="1868543"/>
            <a:ext cx="9010650" cy="819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9344" y="3011159"/>
            <a:ext cx="313372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820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Interesting case: </a:t>
            </a:r>
            <a:r>
              <a:rPr lang="en-US" sz="3600" dirty="0" err="1" smtClean="0"/>
              <a:t>Allora</a:t>
            </a:r>
            <a:r>
              <a:rPr lang="en-US" sz="3600" dirty="0" smtClean="0"/>
              <a:t> vs Ararat </a:t>
            </a:r>
            <a:r>
              <a:rPr lang="en-US" sz="3600" dirty="0" err="1" smtClean="0"/>
              <a:t>Smaki</a:t>
            </a:r>
            <a:r>
              <a:rPr lang="en-US" sz="3600" dirty="0" smtClean="0"/>
              <a:t> </a:t>
            </a:r>
            <a:r>
              <a:rPr lang="en-US" sz="3600" dirty="0" err="1" smtClean="0"/>
              <a:t>Orientu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select </a:t>
            </a:r>
            <a:r>
              <a:rPr lang="en-US" dirty="0"/>
              <a:t>* from </a:t>
            </a:r>
            <a:r>
              <a:rPr lang="en-US" dirty="0" smtClean="0"/>
              <a:t>TRIPADVISOR															where </a:t>
            </a:r>
            <a:r>
              <a:rPr lang="en-US" dirty="0"/>
              <a:t>RESTAURANT = '</a:t>
            </a:r>
            <a:r>
              <a:rPr lang="en-US" dirty="0" err="1"/>
              <a:t>Allora</a:t>
            </a:r>
            <a:r>
              <a:rPr lang="en-US" dirty="0"/>
              <a:t>' or </a:t>
            </a:r>
            <a:r>
              <a:rPr lang="en-US" dirty="0" smtClean="0"/>
              <a:t>												RESTAURANT </a:t>
            </a:r>
            <a:r>
              <a:rPr lang="en-US" dirty="0"/>
              <a:t>= 'Ararat </a:t>
            </a:r>
            <a:r>
              <a:rPr lang="en-US" dirty="0" err="1"/>
              <a:t>Smaki</a:t>
            </a:r>
            <a:r>
              <a:rPr lang="en-US" dirty="0"/>
              <a:t> </a:t>
            </a:r>
            <a:r>
              <a:rPr lang="en-US" dirty="0" err="1"/>
              <a:t>Orientu</a:t>
            </a:r>
            <a:r>
              <a:rPr lang="en-US" dirty="0"/>
              <a:t>';</a:t>
            </a:r>
          </a:p>
          <a:p>
            <a:r>
              <a:rPr lang="en-US" dirty="0" smtClean="0"/>
              <a:t>Same, SCORE, </a:t>
            </a:r>
            <a:r>
              <a:rPr lang="en-US" dirty="0" err="1" smtClean="0"/>
              <a:t>AvgStars</a:t>
            </a:r>
            <a:r>
              <a:rPr lang="en-US" dirty="0" smtClean="0"/>
              <a:t>, </a:t>
            </a:r>
            <a:r>
              <a:rPr lang="en-US" dirty="0" err="1" smtClean="0"/>
              <a:t>NumReviews</a:t>
            </a:r>
            <a:endParaRPr lang="en-US" dirty="0" smtClean="0"/>
          </a:p>
          <a:p>
            <a:r>
              <a:rPr lang="en-US" dirty="0" smtClean="0"/>
              <a:t>Very different ranking (9 vs 16)</a:t>
            </a:r>
          </a:p>
          <a:p>
            <a:r>
              <a:rPr lang="en-US" dirty="0" smtClean="0"/>
              <a:t>Where’s the difference?</a:t>
            </a:r>
          </a:p>
          <a:p>
            <a:pPr lvl="1"/>
            <a:r>
              <a:rPr lang="en-US" dirty="0" smtClean="0"/>
              <a:t>The total number of user reviews, (19 vs 233)</a:t>
            </a:r>
          </a:p>
          <a:p>
            <a:pPr lvl="1"/>
            <a:r>
              <a:rPr lang="en-US" dirty="0" smtClean="0"/>
              <a:t>Ratio of helpful votes/total reviews</a:t>
            </a:r>
          </a:p>
          <a:p>
            <a:pPr lvl="2"/>
            <a:r>
              <a:rPr lang="en-US" dirty="0" err="1" smtClean="0"/>
              <a:t>Allora</a:t>
            </a:r>
            <a:r>
              <a:rPr lang="en-US" dirty="0" smtClean="0"/>
              <a:t>: 40.17%</a:t>
            </a:r>
          </a:p>
          <a:p>
            <a:pPr lvl="2"/>
            <a:r>
              <a:rPr lang="en-US" dirty="0" smtClean="0"/>
              <a:t>Ararat: 10.52%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2510" y="1610854"/>
            <a:ext cx="3895725" cy="590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2415503"/>
            <a:ext cx="6323449" cy="308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601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Possible? 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factor has a weighting to it</a:t>
            </a:r>
          </a:p>
          <a:p>
            <a:pPr lvl="1"/>
            <a:r>
              <a:rPr lang="en-US" dirty="0" smtClean="0"/>
              <a:t>SCORE ranks relatively low</a:t>
            </a:r>
          </a:p>
          <a:p>
            <a:pPr lvl="1"/>
            <a:r>
              <a:rPr lang="en-US" dirty="0" smtClean="0"/>
              <a:t>Larger sample size (</a:t>
            </a:r>
            <a:r>
              <a:rPr lang="en-US" dirty="0" err="1" smtClean="0"/>
              <a:t>NumReviews</a:t>
            </a:r>
            <a:r>
              <a:rPr lang="en-US" dirty="0" smtClean="0"/>
              <a:t>) = more robust data = better ranking?</a:t>
            </a:r>
          </a:p>
          <a:p>
            <a:pPr lvl="1"/>
            <a:r>
              <a:rPr lang="en-US" dirty="0" smtClean="0"/>
              <a:t>Helpful reviews ratio:</a:t>
            </a:r>
          </a:p>
          <a:p>
            <a:pPr lvl="2"/>
            <a:r>
              <a:rPr lang="en-US" dirty="0" smtClean="0"/>
              <a:t>Lots of low review count but high ranking -&gt; less accurate, “hype” (or even fake!) reviews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0797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52</TotalTime>
  <Words>198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2</vt:lpstr>
      <vt:lpstr>Quotable</vt:lpstr>
      <vt:lpstr>Impact of User Experience in Ranking of Restaurants</vt:lpstr>
      <vt:lpstr>Ranking</vt:lpstr>
      <vt:lpstr>Perfect scores on Reviews, variations</vt:lpstr>
      <vt:lpstr>Brovarnia vs Restauracja in depth</vt:lpstr>
      <vt:lpstr>Interesting case: Allora vs Ararat Smaki Orientu</vt:lpstr>
      <vt:lpstr>Possible? Findings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User Experience in Ranking of Restaurants</dc:title>
  <dc:creator>Andrew Wang</dc:creator>
  <cp:lastModifiedBy>Andrew Wang</cp:lastModifiedBy>
  <cp:revision>6</cp:revision>
  <dcterms:created xsi:type="dcterms:W3CDTF">2016-10-03T01:24:26Z</dcterms:created>
  <dcterms:modified xsi:type="dcterms:W3CDTF">2016-10-03T02:17:23Z</dcterms:modified>
</cp:coreProperties>
</file>