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1124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66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99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35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92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69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072277" y="744575"/>
            <a:ext cx="57600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2016 NJ Election Forecast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072300" y="2834125"/>
            <a:ext cx="5760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 Wang, Robert Fullem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28838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Polling is often inaccurate of election results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44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Demographic changes can help us to predict how NJ counties will vote in 2016.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census data concerning changes in population and income per capita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Linear regression models will tell us what to predict for 2016 election results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419" y="1017725"/>
            <a:ext cx="532358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2016 Election is Over! 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Ways to use database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800"/>
              <a:t>Compare our projected voting results to actual county voting results</a:t>
            </a:r>
          </a:p>
          <a:p>
            <a:pPr marL="1371600" lvl="2" indent="-342900" rtl="0">
              <a:spcBef>
                <a:spcPts val="0"/>
              </a:spcBef>
              <a:buSzPct val="100000"/>
              <a:buChar char="■"/>
            </a:pPr>
            <a:r>
              <a:rPr lang="en" sz="1800"/>
              <a:t>Which counties we got right?</a:t>
            </a:r>
          </a:p>
          <a:p>
            <a:pPr marL="1371600" lvl="2" indent="-342900" rtl="0">
              <a:spcBef>
                <a:spcPts val="0"/>
              </a:spcBef>
              <a:buSzPct val="100000"/>
              <a:buChar char="■"/>
            </a:pPr>
            <a:r>
              <a:rPr lang="en" sz="1800"/>
              <a:t>Which counties we got wrong? (3)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See correlation of changes in per capita income to voting trends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See which counties populations are growing the fastest/slowest and how they voted in 2016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the following people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romanUcPeriod"/>
            </a:pPr>
            <a:r>
              <a:rPr lang="en"/>
              <a:t>Political Scientists: Use as a tool to forecast future elections</a:t>
            </a:r>
          </a:p>
          <a:p>
            <a:pPr marL="457200" lvl="0" indent="-228600" rtl="0">
              <a:spcBef>
                <a:spcPts val="0"/>
              </a:spcBef>
              <a:buAutoNum type="romanUcPeriod"/>
            </a:pPr>
            <a:r>
              <a:rPr lang="en"/>
              <a:t>Political party affiliates: See how demographic changes will impact your parties viability in different counties</a:t>
            </a:r>
          </a:p>
          <a:p>
            <a:pPr marL="457200" lvl="0" indent="-228600">
              <a:spcBef>
                <a:spcPts val="0"/>
              </a:spcBef>
              <a:buAutoNum type="romanUcPeriod"/>
            </a:pPr>
            <a:r>
              <a:rPr lang="en"/>
              <a:t>Hobbyist/Enthusiast: See plots that show how the county you reside in will be voting in the future!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20900" cy="22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18/21 counties correctly predicted!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 descr="Screen Shot 2016-12-06 at 11.22.4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975" y="152400"/>
            <a:ext cx="52900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Scatter plots of variables being analyzed</a:t>
            </a:r>
          </a:p>
        </p:txBody>
      </p:sp>
      <p:pic>
        <p:nvPicPr>
          <p:cNvPr id="87" name="Shape 87" descr="Scatterplot_variablesW_regres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234" y="1067708"/>
            <a:ext cx="528716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11701" y="1252603"/>
            <a:ext cx="25818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Orange: Republican Voters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Green: Democrat Voters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Plots made from: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% Democrat votes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% Republican votes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Total population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err="1" smtClean="0"/>
              <a:t>Percapita</a:t>
            </a:r>
            <a:r>
              <a:rPr lang="en-US" dirty="0" smtClean="0"/>
              <a:t> income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Year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mtClean="0"/>
              <a:t>2016 winner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simple-light-2</vt:lpstr>
      <vt:lpstr>2016 NJ Election Forecast</vt:lpstr>
      <vt:lpstr>Polling is often inaccurate of election results</vt:lpstr>
      <vt:lpstr>2016 Election is Over! </vt:lpstr>
      <vt:lpstr>For the following people </vt:lpstr>
      <vt:lpstr>18/21 counties correctly predicted!  </vt:lpstr>
      <vt:lpstr>Scatter plots of variables being analyzed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NJ Election Forecast</dc:title>
  <dc:creator>Andrew Wang</dc:creator>
  <cp:lastModifiedBy>Andrew Wang</cp:lastModifiedBy>
  <cp:revision>2</cp:revision>
  <dcterms:modified xsi:type="dcterms:W3CDTF">2016-12-07T04:44:07Z</dcterms:modified>
</cp:coreProperties>
</file>