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29821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29821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font size and visibility. Start off by asking familiarity with python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edd7833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edd7833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edd7833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2edd7833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2edd7833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2edd7833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15de784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15de784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fd52e6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fd52e6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2cac5627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2cac5627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fa90f0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fa90f0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fa90f0a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fa90f0a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fa90f0a0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fa90f0a0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faa1b82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faa1b82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aa1b82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aa1b82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2edd783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2edd783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138900"/>
            <a:ext cx="35409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2021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2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413" y="4704250"/>
            <a:ext cx="3112877" cy="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element-wise multiplication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98350" y="1754825"/>
            <a:ext cx="78741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Python: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= []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(a)):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c.append(a[i]*b[i])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NumPy: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= a*b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318950" y="3904625"/>
            <a:ext cx="6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NumPy</a:t>
            </a:r>
            <a:r>
              <a:rPr b="1" lang="en"/>
              <a:t> combines the </a:t>
            </a:r>
            <a:r>
              <a:rPr b="1" lang="en"/>
              <a:t>convenience</a:t>
            </a:r>
            <a:r>
              <a:rPr b="1" lang="en"/>
              <a:t> of Python with the speed of C, </a:t>
            </a:r>
            <a:r>
              <a:rPr b="1" lang="en"/>
              <a:t>while also making</a:t>
            </a:r>
            <a:r>
              <a:rPr b="1" lang="en"/>
              <a:t> our code more </a:t>
            </a:r>
            <a:r>
              <a:rPr b="1" lang="en"/>
              <a:t>concise</a:t>
            </a:r>
            <a:r>
              <a:rPr b="1" lang="en"/>
              <a:t> an easier to read!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4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 basics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98350" y="1754825"/>
            <a:ext cx="78741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need to import it on the top of your code: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Define an array: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 = np.array([[1, 2, 3], [4, 5, 6]])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its properties: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a.ndim -&gt; 2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a.size -&gt; 6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a.shape	-&gt; (2, 3)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Useful</a:t>
            </a: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 functions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759775" y="2165675"/>
            <a:ext cx="78741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np.reshape(a, (2, 2)) -&gt; [[3, 2], [1, 4]]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np.sort(a) -&gt;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[1, 2, 3, 4]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np.hstack(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(a, b)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-&gt;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[3, 1, 2, 4, 5, 8, 7, 6]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np.vstack(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(a, b)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-&gt; [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[3, 1, 2, 4], [5, 8, 7, 6]]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np.sum(a) -&gt; 10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np.min(a) -&gt; 1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759775" y="1695450"/>
            <a:ext cx="7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np.array([3, 2, 1, 4]), b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np.array([5, 8, 7, 6])	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2308050" y="1541850"/>
            <a:ext cx="496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Roboto Mono"/>
                <a:ea typeface="Roboto Mono"/>
                <a:cs typeface="Roboto Mono"/>
                <a:sym typeface="Roboto Mono"/>
              </a:rPr>
              <a:t>Lab-2 Notebook</a:t>
            </a:r>
            <a:endParaRPr sz="4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57775"/>
            <a:ext cx="8520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Introduction to Python (using Jupyter)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Fu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nctions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Vectors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Norms, Distance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39550" y="1781900"/>
            <a:ext cx="731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Pack a functionality in terms of certain inputs and an output.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❏"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Enhances code readability and reusability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👍🏻 Planning to reuse a block of code ?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           A function is all you need !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815125" y="3963900"/>
            <a:ext cx="1033200" cy="52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397925" y="3963900"/>
            <a:ext cx="8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485825" y="3963900"/>
            <a:ext cx="10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3177625" y="4219050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4848325" y="4215384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4167025" y="4008750"/>
            <a:ext cx="3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i="1"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54925" y="1299800"/>
            <a:ext cx="79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General structure</a:t>
            </a:r>
            <a:endParaRPr b="1" sz="20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03425" y="1875450"/>
            <a:ext cx="765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functionName(argument1, argument2, …. , argumentN):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i="1"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‘’’</a:t>
            </a:r>
            <a:r>
              <a:rPr i="1"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This string describes the function, called docstring’’’</a:t>
            </a:r>
            <a:endParaRPr i="1" sz="16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result = argument1 + argument2 + … + argumentN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endParaRPr sz="1600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49925" y="31282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functionName - Name of the function (must start with a letter or “_”)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649925" y="344482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argument1, ….argumentN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Values fed into the function (any #)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49925" y="37679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Exits the function and returns a value 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(optional)</a:t>
            </a:r>
            <a:endParaRPr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49925" y="411717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help</a:t>
            </a:r>
            <a:r>
              <a:rPr lang="en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(functionName)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- prints the docstring</a:t>
            </a:r>
            <a:endParaRPr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Example #1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(with a return value)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14900" y="1894000"/>
            <a:ext cx="789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square(n):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‘’’This function returns the square of the input’’’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return(n**2)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print(square(4))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14900" y="3463050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Example #2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(without a return value)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714900" y="1894000"/>
            <a:ext cx="7891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print_var(</a:t>
            </a:r>
            <a:r>
              <a:rPr b="1" lang="en" sz="1600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"This function prints the contents of a list"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or item in </a:t>
            </a:r>
            <a:r>
              <a:rPr b="1" lang="en" sz="1600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	print(item)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b="1" lang="en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y_list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= [13, 17, 9]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print_var(</a:t>
            </a:r>
            <a:r>
              <a:rPr b="1" lang="en" sz="16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my_list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688600" y="2850275"/>
            <a:ext cx="135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1" sz="17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2092500" y="2184263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- 3</a:t>
            </a:r>
            <a:endParaRPr b="1" sz="29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1305175" y="2718675"/>
            <a:ext cx="1073400" cy="10203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1C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2917500" y="2959425"/>
            <a:ext cx="413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Excellent, all set !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7" name="Google Shape;127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69250" y="115270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What is NumPy?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644175" y="15495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a Python package (library) for scientific computing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69250" y="1949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Why should I use it?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634950" y="2348550"/>
            <a:ext cx="78741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 has a lot of functions that enable various operations on arrays already implemented so you don’t have to write them yourself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faster and more memory efficient than just using Python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plethora of scientific Python-based packages require it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69250" y="3651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How do I get it?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44175" y="40981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already did when you installed Anaconda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dot product</a:t>
            </a:r>
            <a:endParaRPr b="1"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98350" y="1754825"/>
            <a:ext cx="78741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are n-dimensional arrays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from Python lists in that: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size is fixed at creation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elements must all have the same data type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facilitate fast advanced mathematical operations using pre-compiled C code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When used correctly they save us from using loops!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