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verpass Mono"/>
      <p:regular r:id="rId12"/>
      <p:bold r:id="rId13"/>
    </p:embeddedFont>
    <p:embeddedFont>
      <p:font typeface="Roboto Mono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font" Target="fonts/OverpassMono-bold.fntdata"/><Relationship Id="rId12" Type="http://schemas.openxmlformats.org/officeDocument/2006/relationships/font" Target="fonts/Overpass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29821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29821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fd52e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fd52e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5fcb8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95fcb8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in np.sum()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62587f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62587f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in np.sum()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62587f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62587f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in np.sum()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db607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db607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2021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4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" y="492992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57775"/>
            <a:ext cx="90675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Classification using K-NN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Python 101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404650" y="2416825"/>
            <a:ext cx="59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99025" y="258225"/>
            <a:ext cx="3852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numpy.sum()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363250" y="1074150"/>
            <a:ext cx="672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Returns the sum of an array / matrix of numbers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30500" y="1523125"/>
            <a:ext cx="794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np.array([[1,2,3], [4,2,1], [6,7,-5]])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 = np.sum(A)  # scalar output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39850" y="3470300"/>
            <a:ext cx="2106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1    2    3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4    2    1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6    7   -5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57425" y="3470300"/>
            <a:ext cx="2106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1    2    3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4    2    1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6    7   -5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80250" y="3470300"/>
            <a:ext cx="2106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1    2    3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4    2    1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6    7   -5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30500" y="2458150"/>
            <a:ext cx="69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s1 = np.sum(A, </a:t>
            </a:r>
            <a:r>
              <a:rPr b="1"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axis=0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 # array output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30500" y="2804500"/>
            <a:ext cx="71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s2 = np.sum(A, </a:t>
            </a:r>
            <a:r>
              <a:rPr b="1"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axis=1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 # array output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580200" y="4426900"/>
            <a:ext cx="68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endParaRPr b="1" sz="2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411575" y="4426900"/>
            <a:ext cx="2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11  11   -1</a:t>
            </a:r>
            <a:endParaRPr b="1" sz="21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937400" y="3470300"/>
            <a:ext cx="681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1" sz="19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b="1" sz="19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1" sz="19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404650" y="2416825"/>
            <a:ext cx="59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06600" y="341525"/>
            <a:ext cx="3852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numpy.bincount()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330200" y="1074150"/>
            <a:ext cx="672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Count no.of occurences of each value in an array of non negative numbers.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53700" y="1976275"/>
            <a:ext cx="705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np.array([0, 1, 2, 2, 3, 5])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countA = np.bincount(A)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122575" y="3218225"/>
            <a:ext cx="385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[1 1 2 1 0 1]</a:t>
            </a:r>
            <a:endParaRPr b="1" sz="2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2809250" y="3723700"/>
            <a:ext cx="683100" cy="57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8" name="Google Shape;98;p17"/>
          <p:cNvSpPr txBox="1"/>
          <p:nvPr/>
        </p:nvSpPr>
        <p:spPr>
          <a:xfrm>
            <a:off x="2505475" y="4296700"/>
            <a:ext cx="6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#0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5121850" y="3723700"/>
            <a:ext cx="606900" cy="594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5488950" y="4244775"/>
            <a:ext cx="6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#4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404650" y="2416825"/>
            <a:ext cx="59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40325" y="371825"/>
            <a:ext cx="3852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numpy.argsort()</a:t>
            </a:r>
            <a:endParaRPr b="1" sz="31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330200" y="1074150"/>
            <a:ext cx="672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rebuchet MS"/>
              <a:buChar char="-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Returns the indices that would sort the array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53700" y="1622575"/>
            <a:ext cx="70509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np.array([1, 6, 2, -1, 0])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A.argsort()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557550" y="2416825"/>
            <a:ext cx="385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[3 4 0 2 1]</a:t>
            </a:r>
            <a:endParaRPr b="1" sz="2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53700" y="3111225"/>
            <a:ext cx="70509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np.array([1, 6, 2, -1, 0])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A.argsort()[::-1]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557550" y="3836600"/>
            <a:ext cx="385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[1 2 0 4 3]</a:t>
            </a:r>
            <a:endParaRPr b="1" sz="2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2207400" y="2025575"/>
            <a:ext cx="501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bit.ly/ece3-lab4</a:t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