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3" r:id="rId6"/>
    <p:sldId id="260" r:id="rId7"/>
    <p:sldId id="261" r:id="rId8"/>
    <p:sldId id="262"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9A4DB4-C3E7-AE40-B33A-999F0A901C35}">
          <p14:sldIdLst>
            <p14:sldId id="256"/>
            <p14:sldId id="257"/>
            <p14:sldId id="258"/>
            <p14:sldId id="259"/>
            <p14:sldId id="263"/>
            <p14:sldId id="260"/>
            <p14:sldId id="261"/>
            <p14:sldId id="262"/>
            <p14:sldId id="265"/>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624"/>
  </p:normalViewPr>
  <p:slideViewPr>
    <p:cSldViewPr snapToGrid="0" snapToObjects="1">
      <p:cViewPr varScale="1">
        <p:scale>
          <a:sx n="106" d="100"/>
          <a:sy n="106" d="100"/>
        </p:scale>
        <p:origin x="5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C815B0-0BE9-5645-AC01-7B7E18EFCC3A}" type="datetimeFigureOut">
              <a:rPr lang="en-US" smtClean="0"/>
              <a:t>9/10/18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A28E68-FFA6-1546-A0EC-8BAA7F151BA3}" type="slidenum">
              <a:rPr lang="en-US" smtClean="0"/>
              <a:t>‹#›</a:t>
            </a:fld>
            <a:endParaRPr lang="en-US"/>
          </a:p>
        </p:txBody>
      </p:sp>
    </p:spTree>
    <p:extLst>
      <p:ext uri="{BB962C8B-B14F-4D97-AF65-F5344CB8AC3E}">
        <p14:creationId xmlns:p14="http://schemas.microsoft.com/office/powerpoint/2010/main" val="144540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9/10/18</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9/10/18</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9/10/18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9/10/18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9/10/18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9/10/18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9/10/18</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9/10/18</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9/10/18</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15044" y="6115721"/>
            <a:ext cx="8045373" cy="742279"/>
          </a:xfrm>
        </p:spPr>
        <p:txBody>
          <a:bodyPr/>
          <a:lstStyle/>
          <a:p>
            <a:r>
              <a:rPr lang="en-US" dirty="0" smtClean="0"/>
              <a:t>A ride sharing android APPLICATION</a:t>
            </a:r>
            <a:endParaRPr lang="en-US" dirty="0"/>
          </a:p>
        </p:txBody>
      </p:sp>
      <p:sp>
        <p:nvSpPr>
          <p:cNvPr id="7" name="Title 1"/>
          <p:cNvSpPr>
            <a:spLocks noGrp="1"/>
          </p:cNvSpPr>
          <p:nvPr>
            <p:ph type="ctrTitle"/>
          </p:nvPr>
        </p:nvSpPr>
        <p:spPr>
          <a:xfrm>
            <a:off x="1078522" y="1835625"/>
            <a:ext cx="10318418" cy="2930687"/>
          </a:xfrm>
        </p:spPr>
        <p:txBody>
          <a:bodyPr/>
          <a:lstStyle/>
          <a:p>
            <a:r>
              <a:rPr lang="en-US" dirty="0" smtClean="0">
                <a:solidFill>
                  <a:srgbClr val="C00000"/>
                </a:solidFill>
              </a:rPr>
              <a:t>Jaguar ride</a:t>
            </a:r>
            <a:endParaRPr lang="en-US" dirty="0">
              <a:solidFill>
                <a:srgbClr val="C00000"/>
              </a:solidFill>
            </a:endParaRPr>
          </a:p>
        </p:txBody>
      </p:sp>
    </p:spTree>
    <p:extLst>
      <p:ext uri="{BB962C8B-B14F-4D97-AF65-F5344CB8AC3E}">
        <p14:creationId xmlns:p14="http://schemas.microsoft.com/office/powerpoint/2010/main" val="821021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294" y="2810595"/>
            <a:ext cx="10178322" cy="1492132"/>
          </a:xfrm>
        </p:spPr>
        <p:txBody>
          <a:bodyPr>
            <a:normAutofit/>
          </a:bodyPr>
          <a:lstStyle/>
          <a:p>
            <a:pPr algn="ctr"/>
            <a:r>
              <a:rPr lang="en-US" sz="7200" dirty="0" smtClean="0"/>
              <a:t>THANK YOU !!!</a:t>
            </a:r>
            <a:endParaRPr lang="en-US" sz="7200" dirty="0"/>
          </a:p>
        </p:txBody>
      </p:sp>
      <p:sp>
        <p:nvSpPr>
          <p:cNvPr id="5" name="TextBox 4"/>
          <p:cNvSpPr txBox="1"/>
          <p:nvPr/>
        </p:nvSpPr>
        <p:spPr>
          <a:xfrm>
            <a:off x="3481855" y="4302727"/>
            <a:ext cx="5029200" cy="523220"/>
          </a:xfrm>
          <a:prstGeom prst="rect">
            <a:avLst/>
          </a:prstGeom>
          <a:noFill/>
        </p:spPr>
        <p:txBody>
          <a:bodyPr wrap="square" rtlCol="0">
            <a:spAutoFit/>
          </a:bodyPr>
          <a:lstStyle/>
          <a:p>
            <a:pPr algn="ctr"/>
            <a:r>
              <a:rPr lang="en-US" sz="2800" dirty="0" smtClean="0">
                <a:solidFill>
                  <a:srgbClr val="C00000"/>
                </a:solidFill>
              </a:rPr>
              <a:t>Team Jaguar</a:t>
            </a:r>
            <a:endParaRPr lang="en-US" sz="2800" dirty="0">
              <a:solidFill>
                <a:srgbClr val="C00000"/>
              </a:solidFill>
            </a:endParaRPr>
          </a:p>
        </p:txBody>
      </p:sp>
    </p:spTree>
    <p:extLst>
      <p:ext uri="{BB962C8B-B14F-4D97-AF65-F5344CB8AC3E}">
        <p14:creationId xmlns:p14="http://schemas.microsoft.com/office/powerpoint/2010/main" val="1222605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93869"/>
            <a:ext cx="10178322" cy="1492132"/>
          </a:xfrm>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The application can be separated into two parts - the driver side and the rider side. When a user logs into the app, he can choose to become a driver or a rider by choosing which side he wants to proceed to. On the rider side, the user can see his location on the map and request for a ride, while on the driver side, the driver can see a list of all nearby riders and choose one request to accept. Once the driver accepts a request, Jaguar Ride will navigate him to the rider through Google Maps. In this way, Jaguar Ride allows both people who drive and who does not drive to find their “car buddies” efficiently.</a:t>
            </a:r>
          </a:p>
        </p:txBody>
      </p:sp>
    </p:spTree>
    <p:extLst>
      <p:ext uri="{BB962C8B-B14F-4D97-AF65-F5344CB8AC3E}">
        <p14:creationId xmlns:p14="http://schemas.microsoft.com/office/powerpoint/2010/main" val="1986071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background</a:t>
            </a:r>
            <a:endParaRPr lang="en-US" dirty="0"/>
          </a:p>
        </p:txBody>
      </p:sp>
      <p:sp>
        <p:nvSpPr>
          <p:cNvPr id="3" name="Content Placeholder 2"/>
          <p:cNvSpPr>
            <a:spLocks noGrp="1"/>
          </p:cNvSpPr>
          <p:nvPr>
            <p:ph idx="1"/>
          </p:nvPr>
        </p:nvSpPr>
        <p:spPr/>
        <p:txBody>
          <a:bodyPr/>
          <a:lstStyle/>
          <a:p>
            <a:r>
              <a:rPr lang="en-US" dirty="0" smtClean="0"/>
              <a:t>Wi-Fi (Wireless Network Connection)</a:t>
            </a:r>
          </a:p>
          <a:p>
            <a:endParaRPr lang="en-US" dirty="0"/>
          </a:p>
          <a:p>
            <a:r>
              <a:rPr lang="en-US" dirty="0" smtClean="0"/>
              <a:t>Java GPS Module</a:t>
            </a:r>
          </a:p>
          <a:p>
            <a:endParaRPr lang="en-US" dirty="0"/>
          </a:p>
          <a:p>
            <a:r>
              <a:rPr lang="en-US" dirty="0" smtClean="0"/>
              <a:t>Google Maps API</a:t>
            </a:r>
          </a:p>
          <a:p>
            <a:endParaRPr lang="en-US" dirty="0"/>
          </a:p>
          <a:p>
            <a:r>
              <a:rPr lang="en-US" dirty="0" smtClean="0"/>
              <a:t>AWS Parse Server</a:t>
            </a:r>
            <a:endParaRPr lang="en-US" dirty="0"/>
          </a:p>
        </p:txBody>
      </p:sp>
    </p:spTree>
    <p:extLst>
      <p:ext uri="{BB962C8B-B14F-4D97-AF65-F5344CB8AC3E}">
        <p14:creationId xmlns:p14="http://schemas.microsoft.com/office/powerpoint/2010/main" val="1338288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687185"/>
            <a:ext cx="10178322" cy="1492132"/>
          </a:xfrm>
        </p:spPr>
        <p:txBody>
          <a:bodyPr/>
          <a:lstStyle/>
          <a:p>
            <a:r>
              <a:rPr lang="en-US" dirty="0" smtClean="0"/>
              <a:t>Frontend IMPLEMENTATION</a:t>
            </a:r>
            <a:endParaRPr lang="en-US" dirty="0"/>
          </a:p>
        </p:txBody>
      </p:sp>
      <p:sp>
        <p:nvSpPr>
          <p:cNvPr id="3" name="Content Placeholder 2"/>
          <p:cNvSpPr>
            <a:spLocks noGrp="1"/>
          </p:cNvSpPr>
          <p:nvPr>
            <p:ph idx="1"/>
          </p:nvPr>
        </p:nvSpPr>
        <p:spPr>
          <a:xfrm>
            <a:off x="1251678" y="1874517"/>
            <a:ext cx="4361722" cy="4953001"/>
          </a:xfrm>
        </p:spPr>
        <p:txBody>
          <a:bodyPr>
            <a:normAutofit/>
          </a:bodyPr>
          <a:lstStyle/>
          <a:p>
            <a:r>
              <a:rPr lang="en-US" dirty="0"/>
              <a:t>The design of front end for this application can mainly be divided into four parts: </a:t>
            </a:r>
            <a:endParaRPr lang="en-US" dirty="0" smtClean="0"/>
          </a:p>
          <a:p>
            <a:r>
              <a:rPr lang="en-US" dirty="0" smtClean="0"/>
              <a:t>user </a:t>
            </a:r>
            <a:r>
              <a:rPr lang="en-US" dirty="0"/>
              <a:t>login page (home page</a:t>
            </a:r>
            <a:r>
              <a:rPr lang="en-US" dirty="0" smtClean="0"/>
              <a:t>),</a:t>
            </a:r>
          </a:p>
          <a:p>
            <a:r>
              <a:rPr lang="en-US" dirty="0" smtClean="0"/>
              <a:t>rider-view page</a:t>
            </a:r>
          </a:p>
          <a:p>
            <a:r>
              <a:rPr lang="en-US" dirty="0" smtClean="0"/>
              <a:t>driver-view </a:t>
            </a:r>
            <a:r>
              <a:rPr lang="en-US" dirty="0"/>
              <a:t>page </a:t>
            </a:r>
            <a:endParaRPr lang="en-US" dirty="0" smtClean="0"/>
          </a:p>
          <a:p>
            <a:r>
              <a:rPr lang="en-US" dirty="0" smtClean="0"/>
              <a:t>Google </a:t>
            </a:r>
            <a:r>
              <a:rPr lang="en-US" dirty="0"/>
              <a:t>Map navigation </a:t>
            </a:r>
            <a:r>
              <a:rPr lang="en-US" dirty="0" smtClean="0"/>
              <a:t>page</a:t>
            </a:r>
          </a:p>
          <a:p>
            <a:r>
              <a:rPr lang="en-US" dirty="0" smtClean="0"/>
              <a:t>Utilizes </a:t>
            </a:r>
            <a:r>
              <a:rPr lang="en-US" dirty="0"/>
              <a:t>Android Studio’s Theme Editor </a:t>
            </a:r>
            <a:r>
              <a:rPr lang="en-US" dirty="0" smtClean="0"/>
              <a:t>to visualize the critical UI </a:t>
            </a:r>
            <a:r>
              <a:rPr lang="en-US" dirty="0"/>
              <a:t>elements.</a:t>
            </a:r>
          </a:p>
        </p:txBody>
      </p:sp>
      <p:pic>
        <p:nvPicPr>
          <p:cNvPr id="2050" name="Picture 2" descr="https://lh5.googleusercontent.com/ZfrpVbsH50StasHQfOZzJUC0hbxfHR2ZbPoeLuj0QbyKTC27eEq2V5A8M8JHvkWO_UPllVJr6QSDXZtFcL63wK_XXXHwo_I6lVL3vNkGQKQJikAlDPhjfxrR7J0FtJMemJonUO0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3400" y="1874517"/>
            <a:ext cx="5924550" cy="40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008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93869"/>
            <a:ext cx="10178322" cy="1492132"/>
          </a:xfrm>
        </p:spPr>
        <p:txBody>
          <a:bodyPr/>
          <a:lstStyle/>
          <a:p>
            <a:r>
              <a:rPr lang="en-US" dirty="0" smtClean="0"/>
              <a:t>Backend implementation</a:t>
            </a:r>
            <a:endParaRPr lang="en-US" dirty="0"/>
          </a:p>
        </p:txBody>
      </p:sp>
      <p:sp>
        <p:nvSpPr>
          <p:cNvPr id="3" name="Content Placeholder 2"/>
          <p:cNvSpPr>
            <a:spLocks noGrp="1"/>
          </p:cNvSpPr>
          <p:nvPr>
            <p:ph idx="1"/>
          </p:nvPr>
        </p:nvSpPr>
        <p:spPr/>
        <p:txBody>
          <a:bodyPr>
            <a:normAutofit/>
          </a:bodyPr>
          <a:lstStyle/>
          <a:p>
            <a:r>
              <a:rPr lang="en-US" dirty="0"/>
              <a:t>AWS Parse Server</a:t>
            </a:r>
          </a:p>
          <a:p>
            <a:pPr marL="457200" lvl="1" indent="0">
              <a:buNone/>
            </a:pPr>
            <a:r>
              <a:rPr lang="en-US" dirty="0"/>
              <a:t>Mongo DB database</a:t>
            </a:r>
          </a:p>
          <a:p>
            <a:pPr marL="457200" lvl="1" indent="0">
              <a:buNone/>
            </a:pPr>
            <a:r>
              <a:rPr lang="en-US" dirty="0" err="1"/>
              <a:t>ParseObject</a:t>
            </a:r>
            <a:endParaRPr lang="en-US" dirty="0"/>
          </a:p>
          <a:p>
            <a:pPr marL="457200" lvl="1" indent="0">
              <a:buNone/>
            </a:pPr>
            <a:r>
              <a:rPr lang="en-US" dirty="0"/>
              <a:t>Store and </a:t>
            </a:r>
            <a:r>
              <a:rPr lang="en-US" dirty="0" smtClean="0"/>
              <a:t>Query</a:t>
            </a:r>
          </a:p>
          <a:p>
            <a:endParaRPr lang="en-US" dirty="0"/>
          </a:p>
          <a:p>
            <a:r>
              <a:rPr lang="en-US" dirty="0" smtClean="0"/>
              <a:t>Database Schemas</a:t>
            </a:r>
            <a:endParaRPr lang="en-US" dirty="0"/>
          </a:p>
          <a:p>
            <a:pPr marL="457200" lvl="1" indent="0">
              <a:buNone/>
            </a:pPr>
            <a:r>
              <a:rPr lang="en-US" dirty="0" smtClean="0"/>
              <a:t>|-- </a:t>
            </a:r>
            <a:r>
              <a:rPr lang="en-US" dirty="0"/>
              <a:t>User -&gt; username -&gt; </a:t>
            </a:r>
            <a:r>
              <a:rPr lang="en-US" dirty="0" err="1"/>
              <a:t>RiderOrDriver</a:t>
            </a:r>
            <a:r>
              <a:rPr lang="en-US" dirty="0"/>
              <a:t> -&gt;location</a:t>
            </a:r>
          </a:p>
          <a:p>
            <a:pPr marL="457200" lvl="1" indent="0">
              <a:buNone/>
            </a:pPr>
            <a:r>
              <a:rPr lang="en-US" dirty="0"/>
              <a:t>|-- Request -&gt; </a:t>
            </a:r>
            <a:r>
              <a:rPr lang="en-US" dirty="0" err="1"/>
              <a:t>Ridername</a:t>
            </a:r>
            <a:r>
              <a:rPr lang="en-US" dirty="0"/>
              <a:t> -&gt; location -&gt; </a:t>
            </a:r>
            <a:r>
              <a:rPr lang="en-US" dirty="0" err="1" smtClean="0"/>
              <a:t>Drivername</a:t>
            </a:r>
            <a:endParaRPr lang="en-US" dirty="0"/>
          </a:p>
        </p:txBody>
      </p:sp>
    </p:spTree>
    <p:extLst>
      <p:ext uri="{BB962C8B-B14F-4D97-AF65-F5344CB8AC3E}">
        <p14:creationId xmlns:p14="http://schemas.microsoft.com/office/powerpoint/2010/main" val="1644697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93869"/>
            <a:ext cx="10178322" cy="1492132"/>
          </a:xfrm>
        </p:spPr>
        <p:txBody>
          <a:bodyPr/>
          <a:lstStyle/>
          <a:p>
            <a:r>
              <a:rPr lang="en-US" dirty="0" smtClean="0"/>
              <a:t>Rider activities</a:t>
            </a:r>
            <a:endParaRPr lang="en-US" dirty="0"/>
          </a:p>
        </p:txBody>
      </p:sp>
      <p:sp>
        <p:nvSpPr>
          <p:cNvPr id="4" name="Content Placeholder 2"/>
          <p:cNvSpPr>
            <a:spLocks noGrp="1"/>
          </p:cNvSpPr>
          <p:nvPr>
            <p:ph idx="1"/>
          </p:nvPr>
        </p:nvSpPr>
        <p:spPr>
          <a:xfrm>
            <a:off x="1251678" y="2286001"/>
            <a:ext cx="10178322" cy="3593591"/>
          </a:xfrm>
        </p:spPr>
        <p:txBody>
          <a:bodyPr/>
          <a:lstStyle/>
          <a:p>
            <a:r>
              <a:rPr lang="en-US" dirty="0" smtClean="0"/>
              <a:t>Login</a:t>
            </a:r>
          </a:p>
          <a:p>
            <a:endParaRPr lang="en-US" dirty="0" smtClean="0"/>
          </a:p>
          <a:p>
            <a:r>
              <a:rPr lang="en-US" dirty="0" smtClean="0"/>
              <a:t>Request a Ride</a:t>
            </a:r>
          </a:p>
          <a:p>
            <a:endParaRPr lang="en-US" dirty="0" smtClean="0"/>
          </a:p>
          <a:p>
            <a:r>
              <a:rPr lang="en-US" dirty="0" smtClean="0"/>
              <a:t>Wait for a Driver to Accept</a:t>
            </a:r>
          </a:p>
          <a:p>
            <a:endParaRPr lang="en-US" dirty="0" smtClean="0"/>
          </a:p>
          <a:p>
            <a:r>
              <a:rPr lang="en-US" dirty="0" smtClean="0"/>
              <a:t>Wait for the Driver to Arrive</a:t>
            </a:r>
            <a:endParaRPr lang="en-US" dirty="0"/>
          </a:p>
        </p:txBody>
      </p:sp>
    </p:spTree>
    <p:extLst>
      <p:ext uri="{BB962C8B-B14F-4D97-AF65-F5344CB8AC3E}">
        <p14:creationId xmlns:p14="http://schemas.microsoft.com/office/powerpoint/2010/main" val="105342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93869"/>
            <a:ext cx="10178322" cy="1492132"/>
          </a:xfrm>
        </p:spPr>
        <p:txBody>
          <a:bodyPr/>
          <a:lstStyle/>
          <a:p>
            <a:r>
              <a:rPr lang="en-US" dirty="0" smtClean="0"/>
              <a:t>Driver Activities</a:t>
            </a:r>
            <a:endParaRPr lang="en-US" dirty="0"/>
          </a:p>
        </p:txBody>
      </p:sp>
      <p:sp>
        <p:nvSpPr>
          <p:cNvPr id="3" name="Content Placeholder 2"/>
          <p:cNvSpPr>
            <a:spLocks noGrp="1"/>
          </p:cNvSpPr>
          <p:nvPr>
            <p:ph idx="1"/>
          </p:nvPr>
        </p:nvSpPr>
        <p:spPr/>
        <p:txBody>
          <a:bodyPr/>
          <a:lstStyle/>
          <a:p>
            <a:r>
              <a:rPr lang="en-US" dirty="0" smtClean="0"/>
              <a:t>Login</a:t>
            </a:r>
          </a:p>
          <a:p>
            <a:endParaRPr lang="en-US" dirty="0"/>
          </a:p>
          <a:p>
            <a:r>
              <a:rPr lang="en-US" dirty="0" smtClean="0"/>
              <a:t>View the Request List</a:t>
            </a:r>
          </a:p>
          <a:p>
            <a:endParaRPr lang="en-US" dirty="0"/>
          </a:p>
          <a:p>
            <a:r>
              <a:rPr lang="en-US" dirty="0" smtClean="0"/>
              <a:t>Pick a Request to Accept</a:t>
            </a:r>
          </a:p>
          <a:p>
            <a:endParaRPr lang="en-US" dirty="0"/>
          </a:p>
          <a:p>
            <a:r>
              <a:rPr lang="en-US" dirty="0" smtClean="0"/>
              <a:t>Navigate to the Rider</a:t>
            </a:r>
          </a:p>
          <a:p>
            <a:endParaRPr lang="en-US" dirty="0"/>
          </a:p>
          <a:p>
            <a:endParaRPr lang="en-US" dirty="0"/>
          </a:p>
        </p:txBody>
      </p:sp>
    </p:spTree>
    <p:extLst>
      <p:ext uri="{BB962C8B-B14F-4D97-AF65-F5344CB8AC3E}">
        <p14:creationId xmlns:p14="http://schemas.microsoft.com/office/powerpoint/2010/main" val="897722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801486"/>
            <a:ext cx="10178322" cy="1370215"/>
          </a:xfrm>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Challenges We Have Encountered</a:t>
            </a:r>
          </a:p>
          <a:p>
            <a:pPr lvl="1"/>
            <a:r>
              <a:rPr lang="en-US" dirty="0"/>
              <a:t>Emulator Google Play API Outdated</a:t>
            </a:r>
          </a:p>
          <a:p>
            <a:pPr lvl="1"/>
            <a:r>
              <a:rPr lang="en-US" dirty="0"/>
              <a:t>Emulator Real-time GPS Location not </a:t>
            </a:r>
            <a:r>
              <a:rPr lang="en-US" dirty="0" smtClean="0"/>
              <a:t>Supported</a:t>
            </a:r>
          </a:p>
          <a:p>
            <a:pPr lvl="1"/>
            <a:endParaRPr lang="en-US" dirty="0" smtClean="0"/>
          </a:p>
          <a:p>
            <a:pPr marL="228600" lvl="1">
              <a:buFont typeface="Arial" panose="020B0604020202020204" pitchFamily="34" charset="0"/>
              <a:buChar char="•"/>
            </a:pPr>
            <a:r>
              <a:rPr lang="en-US" dirty="0"/>
              <a:t>What We Have </a:t>
            </a:r>
            <a:r>
              <a:rPr lang="en-US" dirty="0" smtClean="0"/>
              <a:t>Learnt</a:t>
            </a:r>
          </a:p>
          <a:p>
            <a:pPr marL="685800" lvl="2"/>
            <a:r>
              <a:rPr lang="en-US" dirty="0" smtClean="0"/>
              <a:t>Explored How to Use Google Maps API</a:t>
            </a:r>
            <a:endParaRPr lang="en-US" dirty="0"/>
          </a:p>
          <a:p>
            <a:pPr marL="685800" lvl="2"/>
            <a:r>
              <a:rPr lang="en-US" dirty="0" smtClean="0"/>
              <a:t>Explored How to Use the Location Manager and </a:t>
            </a:r>
            <a:r>
              <a:rPr lang="en-US" dirty="0" err="1" smtClean="0"/>
              <a:t>ParseGeoPoint</a:t>
            </a:r>
            <a:r>
              <a:rPr lang="en-US" dirty="0" smtClean="0"/>
              <a:t>() Module to achieve real-time location functions.</a:t>
            </a:r>
            <a:endParaRPr lang="en-US" dirty="0"/>
          </a:p>
        </p:txBody>
      </p:sp>
    </p:spTree>
    <p:extLst>
      <p:ext uri="{BB962C8B-B14F-4D97-AF65-F5344CB8AC3E}">
        <p14:creationId xmlns:p14="http://schemas.microsoft.com/office/powerpoint/2010/main" val="1858430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1704" y="2638696"/>
            <a:ext cx="10178322" cy="1492132"/>
          </a:xfrm>
        </p:spPr>
        <p:txBody>
          <a:bodyPr>
            <a:normAutofit/>
          </a:bodyPr>
          <a:lstStyle/>
          <a:p>
            <a:r>
              <a:rPr lang="en-US" sz="8000" dirty="0" smtClean="0"/>
              <a:t>Q&amp;A</a:t>
            </a:r>
            <a:endParaRPr lang="en-US" sz="8000" dirty="0"/>
          </a:p>
        </p:txBody>
      </p:sp>
    </p:spTree>
    <p:extLst>
      <p:ext uri="{BB962C8B-B14F-4D97-AF65-F5344CB8AC3E}">
        <p14:creationId xmlns:p14="http://schemas.microsoft.com/office/powerpoint/2010/main" val="471444082"/>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66</TotalTime>
  <Words>316</Words>
  <Application>Microsoft Macintosh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Gill Sans MT</vt:lpstr>
      <vt:lpstr>Impact</vt:lpstr>
      <vt:lpstr>Badge</vt:lpstr>
      <vt:lpstr>Jaguar ride</vt:lpstr>
      <vt:lpstr>introduction</vt:lpstr>
      <vt:lpstr>Technical background</vt:lpstr>
      <vt:lpstr>Frontend IMPLEMENTATION</vt:lpstr>
      <vt:lpstr>Backend implementation</vt:lpstr>
      <vt:lpstr>Rider activities</vt:lpstr>
      <vt:lpstr>Driver Activities</vt:lpstr>
      <vt:lpstr>Discussion</vt:lpstr>
      <vt:lpstr>Q&amp;A</vt:lpstr>
      <vt:lpstr>THANK YOU !!!</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Jaguar ride</dc:title>
  <dc:creator>Andrew Hsueh</dc:creator>
  <cp:lastModifiedBy>Andrew Hsueh</cp:lastModifiedBy>
  <cp:revision>9</cp:revision>
  <dcterms:created xsi:type="dcterms:W3CDTF">2018-06-07T00:53:47Z</dcterms:created>
  <dcterms:modified xsi:type="dcterms:W3CDTF">2018-09-10T18:31:12Z</dcterms:modified>
</cp:coreProperties>
</file>