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76" r:id="rId3"/>
    <p:sldId id="302" r:id="rId5"/>
    <p:sldId id="322" r:id="rId6"/>
    <p:sldId id="329" r:id="rId7"/>
    <p:sldId id="328" r:id="rId8"/>
    <p:sldId id="330" r:id="rId9"/>
    <p:sldId id="331" r:id="rId10"/>
    <p:sldId id="317" r:id="rId11"/>
    <p:sldId id="305" r:id="rId12"/>
    <p:sldId id="297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4" autoAdjust="0"/>
    <p:restoredTop sz="92131" autoAdjust="0"/>
  </p:normalViewPr>
  <p:slideViewPr>
    <p:cSldViewPr>
      <p:cViewPr varScale="1">
        <p:scale>
          <a:sx n="67" d="100"/>
          <a:sy n="67" d="100"/>
        </p:scale>
        <p:origin x="318" y="24"/>
      </p:cViewPr>
      <p:guideLst>
        <p:guide orient="horz" pos="2195"/>
        <p:guide pos="37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7887" y="1860743"/>
            <a:ext cx="10847916" cy="2303711"/>
          </a:xfrm>
        </p:spPr>
        <p:txBody>
          <a:bodyPr/>
          <a:lstStyle/>
          <a:p>
            <a:r>
              <a:rPr lang="en-US" altLang="zh-CN" sz="4000" dirty="0"/>
              <a:t>Softmax Classifier on CIFAR-10 dataset</a:t>
            </a:r>
            <a:endParaRPr lang="en-US" altLang="zh-CN" sz="40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032251" y="5850258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en-US" altLang="zh-CN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23640" y="4024630"/>
          <a:ext cx="4340860" cy="277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60"/>
              </a:tblGrid>
              <a:tr h="926465">
                <a:tc>
                  <a:txBody>
                    <a:bodyPr/>
                    <a:lstStyle/>
                    <a:p>
                      <a:pPr algn="ctr"/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1337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主讲人：周展科</a:t>
                      </a:r>
                      <a:endParaRPr lang="zh-CN" altLang="en-US" sz="20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0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组员：唐彬 杨澍生 杨阳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14985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图片 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34" y="6019729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5" y="4164330"/>
            <a:ext cx="1881505" cy="645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/>
              <a:t>Q&amp;A</a:t>
            </a:r>
            <a:endParaRPr lang="en-US" altLang="zh-CN" sz="4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/>
              <a:t>Thank you for watching</a:t>
            </a:r>
            <a:r>
              <a:rPr lang="zh-CN" altLang="en-US" sz="4000"/>
              <a:t>！</a:t>
            </a:r>
            <a:endParaRPr lang="zh-CN" altLang="en-US" sz="4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提纲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464300"/>
            <a:ext cx="5592445" cy="4064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 周展科 </a:t>
            </a:r>
            <a:r>
              <a:rPr lang="en-US" altLang="zh-CN"/>
              <a:t>andrewzhou924@qq.com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274618"/>
            <a:ext cx="11249457" cy="5138067"/>
          </a:xfrm>
        </p:spPr>
        <p:txBody>
          <a:bodyPr/>
          <a:p>
            <a:pPr marL="457200" indent="-457200">
              <a:buAutoNum type="arabicPeriod"/>
            </a:pPr>
            <a:r>
              <a:rPr lang="en-US" altLang="zh-CN" dirty="0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Classifier</a:t>
            </a:r>
            <a:endParaRPr lang="zh-CN" altLang="en-US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Implementation Details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Loss Function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Gradient Checking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Weight Visulization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Discuss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Summary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Reference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AutoNum type="arabicPeriod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en-US" altLang="zh-CN" dirty="0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Classifier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274618"/>
            <a:ext cx="11249457" cy="5138067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Implementation Details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Weight Initialization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Mini-Batch Gradient Descent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464300"/>
            <a:ext cx="5592445" cy="406400"/>
          </a:xfrm>
        </p:spPr>
        <p:txBody>
          <a:bodyPr/>
          <a:p>
            <a:pPr>
              <a:defRPr/>
            </a:pPr>
            <a:r>
              <a:rPr lang="zh-CN" altLang="en-US"/>
              <a:t>华中科技大学 电信学院 点团队 周展科 </a:t>
            </a:r>
            <a:r>
              <a:rPr lang="en-US" altLang="zh-CN"/>
              <a:t>andrewzhou924@qq.com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905" y="4556125"/>
            <a:ext cx="4314825" cy="190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80" y="2419985"/>
            <a:ext cx="4587240" cy="1532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2400935"/>
            <a:ext cx="5638165" cy="2305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en-US" altLang="zh-CN" dirty="0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Classifier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274618"/>
            <a:ext cx="11249457" cy="513806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Loss Function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166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Muti-Class Cross-entropy</a:t>
            </a:r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464300"/>
            <a:ext cx="5592445" cy="406400"/>
          </a:xfrm>
        </p:spPr>
        <p:txBody>
          <a:bodyPr/>
          <a:p>
            <a:pPr>
              <a:defRPr/>
            </a:pPr>
            <a:r>
              <a:rPr lang="zh-CN" altLang="en-US"/>
              <a:t>华中科技大学 电信学院 点团队 周展科 </a:t>
            </a:r>
            <a:r>
              <a:rPr lang="en-US" altLang="zh-CN"/>
              <a:t>andrewzhou924@qq.com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48475" y="1260475"/>
            <a:ext cx="5100955" cy="269621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4773930" y="2997200"/>
            <a:ext cx="2042160" cy="219583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224020" y="2510155"/>
            <a:ext cx="2624455" cy="7747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415" y="4838065"/>
            <a:ext cx="2393950" cy="799465"/>
          </a:xfrm>
          <a:prstGeom prst="rect">
            <a:avLst/>
          </a:prstGeom>
        </p:spPr>
      </p:pic>
      <p:pic>
        <p:nvPicPr>
          <p:cNvPr id="18" name="图片 17" descr="LossFigure_acc=0.3123 lr=2.5749999999999986e-07 rs=28750.0 use_hog=False"/>
          <p:cNvPicPr>
            <a:picLocks noChangeAspect="1"/>
          </p:cNvPicPr>
          <p:nvPr/>
        </p:nvPicPr>
        <p:blipFill>
          <a:blip r:embed="rId5"/>
          <a:srcRect l="2279" t="13222" r="8572"/>
          <a:stretch>
            <a:fillRect/>
          </a:stretch>
        </p:blipFill>
        <p:spPr>
          <a:xfrm>
            <a:off x="6848475" y="4080510"/>
            <a:ext cx="3500755" cy="2556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en-US" altLang="zh-CN" dirty="0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Classifier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274618"/>
            <a:ext cx="11249457" cy="513806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Gradient Check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166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Numerical Gradient</a:t>
            </a:r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166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Analytical Gradient</a:t>
            </a:r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464300"/>
            <a:ext cx="5592445" cy="406400"/>
          </a:xfrm>
        </p:spPr>
        <p:txBody>
          <a:bodyPr/>
          <a:p>
            <a:pPr>
              <a:defRPr/>
            </a:pPr>
            <a:r>
              <a:rPr lang="zh-CN" altLang="en-US"/>
              <a:t>华中科技大学 电信学院 点团队 周展科 </a:t>
            </a:r>
            <a:r>
              <a:rPr lang="en-US" altLang="zh-CN"/>
              <a:t>andrewzhou924@qq.com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2279015"/>
            <a:ext cx="2743200" cy="660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5" y="3375660"/>
            <a:ext cx="2492375" cy="2971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70" y="1969770"/>
            <a:ext cx="5581015" cy="17799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80" y="4158615"/>
            <a:ext cx="7247890" cy="127127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4295775" y="2637155"/>
            <a:ext cx="1224280" cy="93599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en-US" altLang="zh-CN" dirty="0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Classifier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274618"/>
            <a:ext cx="11249457" cy="513806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Weight Visulization</a:t>
            </a:r>
            <a:endParaRPr lang="en-US" altLang="zh-CN" sz="138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166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W.shape: 10*3072 </a:t>
            </a:r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166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Reshape to 10*32*32*3</a:t>
            </a:r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lvl="1" indent="0">
              <a:buNone/>
            </a:pPr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endParaRPr lang="en-US" altLang="zh-CN" sz="166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464300"/>
            <a:ext cx="5592445" cy="406400"/>
          </a:xfrm>
        </p:spPr>
        <p:txBody>
          <a:bodyPr/>
          <a:p>
            <a:pPr>
              <a:defRPr/>
            </a:pPr>
            <a:r>
              <a:rPr lang="zh-CN" altLang="en-US"/>
              <a:t>华中科技大学 电信学院 点团队 周展科 </a:t>
            </a:r>
            <a:r>
              <a:rPr lang="en-US" altLang="zh-CN"/>
              <a:t>andrewzhou924@qq.com</a:t>
            </a:r>
            <a:endParaRPr lang="en-US" altLang="zh-CN" dirty="0"/>
          </a:p>
        </p:txBody>
      </p:sp>
      <p:pic>
        <p:nvPicPr>
          <p:cNvPr id="7" name="图片 6" descr="WeightFigure_acc=0.3123 lr=2.5749999999999986e-07 rs=28750.0 use_hog=Fals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27955" y="1260475"/>
            <a:ext cx="5862955" cy="4397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2.Discuss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260648"/>
            <a:ext cx="11249457" cy="5138067"/>
          </a:xfrm>
        </p:spPr>
        <p:txBody>
          <a:bodyPr/>
          <a:lstStyle/>
          <a:p>
            <a:r>
              <a:rPr lang="en-US" altLang="zh-CN" dirty="0"/>
              <a:t>TODO</a:t>
            </a:r>
            <a:endParaRPr lang="en-US" altLang="zh-CN" sz="1800" dirty="0">
              <a:latin typeface="Arial" panose="020B0604020202020204" pitchFamily="34" charset="0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464300"/>
            <a:ext cx="5592445" cy="4064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 周展科 </a:t>
            </a:r>
            <a:r>
              <a:rPr lang="en-US" altLang="zh-CN"/>
              <a:t>andrewzhou924@qq.com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3.Summary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260648"/>
            <a:ext cx="11249457" cy="5138067"/>
          </a:xfrm>
        </p:spPr>
        <p:txBody>
          <a:bodyPr/>
          <a:lstStyle/>
          <a:p>
            <a:r>
              <a:rPr lang="en-US" altLang="zh-CN" dirty="0"/>
              <a:t>TODO</a:t>
            </a:r>
            <a:endParaRPr lang="en-US" altLang="zh-CN" sz="1800" dirty="0">
              <a:latin typeface="Arial" panose="020B0604020202020204" pitchFamily="34" charset="0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464300"/>
            <a:ext cx="5592445" cy="4064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 周展科 </a:t>
            </a:r>
            <a:r>
              <a:rPr lang="en-US" altLang="zh-CN"/>
              <a:t>andrewzhou924@qq.com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04250"/>
            <a:ext cx="8352367" cy="6477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4.Reference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183" y="1313988"/>
            <a:ext cx="11249457" cy="513806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573,&quot;width&quot;:8651}"/>
</p:tagLst>
</file>

<file path=ppt/tags/tag2.xml><?xml version="1.0" encoding="utf-8"?>
<p:tagLst xmlns:p="http://schemas.openxmlformats.org/presentationml/2006/main">
  <p:tag name="REFSHAPE" val="598239580"/>
  <p:tag name="KSO_WM_UNIT_PLACING_PICTURE_USER_VIEWPORT" val="{&quot;height&quot;:6438,&quot;width&quot;:8584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846</Words>
  <Application>WPS 演示</Application>
  <PresentationFormat>宽屏</PresentationFormat>
  <Paragraphs>116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Pixel</vt:lpstr>
      <vt:lpstr>SLDNet论文撰写经验分享</vt:lpstr>
      <vt:lpstr>提纲</vt:lpstr>
      <vt:lpstr>1.SLDNet论文撰写心得</vt:lpstr>
      <vt:lpstr>1.Softmax Classifier</vt:lpstr>
      <vt:lpstr>1.Softmax Classifier</vt:lpstr>
      <vt:lpstr>1.Softmax Classifier</vt:lpstr>
      <vt:lpstr>2.Summary</vt:lpstr>
      <vt:lpstr>2.多人协作撰写建议</vt:lpstr>
      <vt:lpstr>3.参考资料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AndrewZhou</cp:lastModifiedBy>
  <cp:revision>1818</cp:revision>
  <dcterms:created xsi:type="dcterms:W3CDTF">2006-05-03T02:09:00Z</dcterms:created>
  <dcterms:modified xsi:type="dcterms:W3CDTF">2020-03-05T12:58:48Z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