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6" r:id="rId2"/>
    <p:sldId id="358" r:id="rId3"/>
    <p:sldId id="360" r:id="rId4"/>
    <p:sldId id="363" r:id="rId5"/>
    <p:sldId id="362" r:id="rId6"/>
    <p:sldId id="364" r:id="rId7"/>
    <p:sldId id="297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>
          <p15:clr>
            <a:srgbClr val="A4A3A4"/>
          </p15:clr>
        </p15:guide>
        <p15:guide id="2" pos="37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8"/>
    <a:srgbClr val="FF2F2F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4" autoAdjust="0"/>
    <p:restoredTop sz="96757" autoAdjust="0"/>
  </p:normalViewPr>
  <p:slideViewPr>
    <p:cSldViewPr>
      <p:cViewPr varScale="1">
        <p:scale>
          <a:sx n="111" d="100"/>
          <a:sy n="111" d="100"/>
        </p:scale>
        <p:origin x="108" y="198"/>
      </p:cViewPr>
      <p:guideLst>
        <p:guide orient="horz" pos="2258"/>
        <p:guide pos="37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t>‹#›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777" y="2493203"/>
            <a:ext cx="10847916" cy="1871663"/>
          </a:xfrm>
        </p:spPr>
        <p:txBody>
          <a:bodyPr/>
          <a:lstStyle/>
          <a:p>
            <a:r>
              <a:rPr lang="zh-CN" altLang="en-US" sz="5400" dirty="0"/>
              <a:t>微机原理 实验四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77644" y="4545981"/>
          <a:ext cx="420491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潘子晴 周展科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2019.08.21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设计思路及配置</a:t>
            </a:r>
          </a:p>
          <a:p>
            <a:r>
              <a:rPr lang="zh-CN" altLang="en-US" sz="2800" dirty="0"/>
              <a:t>流程图</a:t>
            </a:r>
            <a:endParaRPr lang="en-US" altLang="zh-CN" sz="2800" dirty="0"/>
          </a:p>
          <a:p>
            <a:r>
              <a:rPr lang="zh-CN" altLang="en-US" sz="2800" dirty="0"/>
              <a:t>所遇问题</a:t>
            </a:r>
          </a:p>
          <a:p>
            <a:r>
              <a:rPr lang="zh-CN" altLang="en-US" sz="2800" dirty="0"/>
              <a:t>改进方案</a:t>
            </a:r>
          </a:p>
          <a:p>
            <a:r>
              <a:rPr lang="zh-CN" altLang="en-US" sz="2800" dirty="0"/>
              <a:t>实验小结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设计思路及配置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PORTA</a:t>
            </a:r>
            <a:r>
              <a:rPr lang="zh-CN" altLang="en-US" dirty="0"/>
              <a:t>控制数码管二极管位</a:t>
            </a:r>
          </a:p>
          <a:p>
            <a:r>
              <a:rPr lang="en-US" altLang="zh-CN" dirty="0">
                <a:sym typeface="+mn-ea"/>
              </a:rPr>
              <a:t>PORTC</a:t>
            </a:r>
            <a:r>
              <a:rPr lang="zh-CN" altLang="en-US" dirty="0">
                <a:sym typeface="+mn-ea"/>
              </a:rPr>
              <a:t>低四位控制片选位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RB5</a:t>
            </a:r>
            <a:r>
              <a:rPr lang="zh-CN" altLang="en-US" dirty="0"/>
              <a:t>作为电平变化中断引脚</a:t>
            </a:r>
            <a:endParaRPr lang="en-US" altLang="zh-CN" dirty="0"/>
          </a:p>
          <a:p>
            <a:r>
              <a:rPr lang="zh-CN" altLang="en-US" dirty="0"/>
              <a:t>以列表存储共阳数码管的段码</a:t>
            </a:r>
            <a:endParaRPr lang="en-US" altLang="zh-CN" dirty="0"/>
          </a:p>
          <a:p>
            <a:r>
              <a:rPr lang="en-US" altLang="zh-CN" dirty="0"/>
              <a:t>Timer0</a:t>
            </a:r>
            <a:r>
              <a:rPr lang="zh-CN" altLang="en-US" dirty="0"/>
              <a:t>设置四个数码管刷新时间</a:t>
            </a:r>
            <a:endParaRPr lang="en-US" altLang="zh-CN" dirty="0"/>
          </a:p>
          <a:p>
            <a:r>
              <a:rPr lang="en-US" altLang="zh-CN" dirty="0"/>
              <a:t>Timer1</a:t>
            </a:r>
            <a:r>
              <a:rPr lang="zh-CN" altLang="en-US" dirty="0"/>
              <a:t>设置各管数值停留时间</a:t>
            </a:r>
          </a:p>
          <a:p>
            <a:endParaRPr lang="en-US" altLang="zh-CN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92A25268-3595-4C7F-A077-3E97EC192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742203"/>
            <a:ext cx="5807968" cy="360939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52598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CFA447-1962-4A8C-9CDE-5067E5FED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556792"/>
            <a:ext cx="3832632" cy="35283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32637F-B99A-4043-953A-696E22A0145F}"/>
              </a:ext>
            </a:extLst>
          </p:cNvPr>
          <p:cNvSpPr txBox="1"/>
          <p:nvPr/>
        </p:nvSpPr>
        <p:spPr>
          <a:xfrm>
            <a:off x="2439800" y="53019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主程序流程图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E6D7F84-828B-40D8-94D3-18CE5BD5C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86" y="1924025"/>
            <a:ext cx="4143375" cy="33051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021DF0C-8200-45B2-940B-B93373084AAC}"/>
              </a:ext>
            </a:extLst>
          </p:cNvPr>
          <p:cNvSpPr txBox="1"/>
          <p:nvPr/>
        </p:nvSpPr>
        <p:spPr>
          <a:xfrm>
            <a:off x="7608168" y="5445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中断部分程序流程图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所遇问题及解决方案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F387BE-73B9-42AD-85AB-3EFD01AD21D7}"/>
              </a:ext>
            </a:extLst>
          </p:cNvPr>
          <p:cNvSpPr txBox="1"/>
          <p:nvPr/>
        </p:nvSpPr>
        <p:spPr>
          <a:xfrm>
            <a:off x="607183" y="1299348"/>
            <a:ext cx="11393473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数码管刷新频率太高导致很难看清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降低数码管刷新频率，改变振荡器配置或增加延时函数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数码管滚动速率不够高导致看起来数码管不断的闪烁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数码管滚动频率要在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24HZ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以上才能保证视觉欺骗效果，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可以直接改变振荡器频率来快速改变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数码管只能单位流水显示而不能同时显示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RETIFE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返回的位置不对，换用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timer1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定时程序做延时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实验小结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34183" y="1426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Pic</a:t>
            </a:r>
            <a:r>
              <a:rPr lang="zh-CN" altLang="en-US" dirty="0"/>
              <a:t>单片机读取列表的使用</a:t>
            </a:r>
          </a:p>
          <a:p>
            <a:pPr lvl="1"/>
            <a:r>
              <a:rPr lang="zh-CN" altLang="en-US" dirty="0"/>
              <a:t>我们使用了两个列表，一个用于移动数码管位数，一个存储数码管段值，选用列表读取的最大的好处是，程序的可扩展性强，要显示更多内容可以直接在列表中添加并更改相应的自定义变量，记录不同的偏移量</a:t>
            </a:r>
          </a:p>
          <a:p>
            <a:r>
              <a:rPr lang="zh-CN" altLang="en-US" dirty="0"/>
              <a:t>中断返回位置会跳转至最近的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一开始程序总是会在执行若干次数后停止，发现执行完</a:t>
            </a:r>
            <a:r>
              <a:rPr lang="en-US" altLang="zh-CN" dirty="0" err="1"/>
              <a:t>retife</a:t>
            </a:r>
            <a:r>
              <a:rPr lang="zh-CN" altLang="en-US" dirty="0"/>
              <a:t>返回的位置居然在</a:t>
            </a:r>
            <a:r>
              <a:rPr lang="en-US" altLang="zh-CN" dirty="0"/>
              <a:t>delay</a:t>
            </a:r>
            <a:r>
              <a:rPr lang="zh-CN" altLang="en-US" dirty="0"/>
              <a:t>函数的</a:t>
            </a:r>
            <a:r>
              <a:rPr lang="en-US" altLang="zh-CN" dirty="0" err="1"/>
              <a:t>goto</a:t>
            </a:r>
            <a:r>
              <a:rPr lang="zh-CN" altLang="en-US" dirty="0"/>
              <a:t>语句，这是不符合代码逻辑的，我们换用</a:t>
            </a:r>
            <a:r>
              <a:rPr lang="en-US" altLang="zh-CN" dirty="0"/>
              <a:t>timer1</a:t>
            </a:r>
            <a:r>
              <a:rPr lang="zh-CN" altLang="en-US" dirty="0"/>
              <a:t>代替延时函数避免了这个问题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008" y="87376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6000"/>
              <a:t>Q&amp;A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/>
              <a:t>谢 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117</TotalTime>
  <Words>235</Words>
  <Application>Microsoft Office PowerPoint</Application>
  <PresentationFormat>宽屏</PresentationFormat>
  <Paragraphs>50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Times New Roman</vt:lpstr>
      <vt:lpstr>Wingdings</vt:lpstr>
      <vt:lpstr>Pixel</vt:lpstr>
      <vt:lpstr>微机原理 实验四</vt:lpstr>
      <vt:lpstr>内容概要</vt:lpstr>
      <vt:lpstr>设计思路及配置</vt:lpstr>
      <vt:lpstr>流程图</vt:lpstr>
      <vt:lpstr>所遇问题及解决方案</vt:lpstr>
      <vt:lpstr>实验小结</vt:lpstr>
      <vt:lpstr>Q&amp;A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Kamukura Izuru</cp:lastModifiedBy>
  <cp:revision>907</cp:revision>
  <dcterms:created xsi:type="dcterms:W3CDTF">2006-05-03T02:09:00Z</dcterms:created>
  <dcterms:modified xsi:type="dcterms:W3CDTF">2019-08-23T13:32:21Z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