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76" r:id="rId3"/>
    <p:sldId id="358" r:id="rId5"/>
    <p:sldId id="360" r:id="rId6"/>
    <p:sldId id="363" r:id="rId7"/>
    <p:sldId id="362" r:id="rId8"/>
    <p:sldId id="364" r:id="rId9"/>
    <p:sldId id="297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C8"/>
    <a:srgbClr val="FF2F2F"/>
    <a:srgbClr val="124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4" autoAdjust="0"/>
    <p:restoredTop sz="96757" autoAdjust="0"/>
  </p:normalViewPr>
  <p:slideViewPr>
    <p:cSldViewPr>
      <p:cViewPr varScale="1">
        <p:scale>
          <a:sx n="111" d="100"/>
          <a:sy n="111" d="100"/>
        </p:scale>
        <p:origin x="108" y="198"/>
      </p:cViewPr>
      <p:guideLst>
        <p:guide orient="horz" pos="2252"/>
        <p:guide pos="37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C869B-4E6D-4609-9A47-34E4B85586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3F875-6694-48BD-B4E6-D937FF2860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C2B89F-BA4A-4623-90A0-F95E4926B7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C63356-BB31-48FE-8237-814151E1A72F}" type="slidenum">
              <a:rPr lang="zh-CN" altLang="en-US" smtClean="0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sz="4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9" name="Picture 20" descr="hust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52886" cy="62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14" y="212868"/>
            <a:ext cx="950786" cy="3631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183" y="612505"/>
            <a:ext cx="8352367" cy="647700"/>
          </a:xfrm>
        </p:spPr>
        <p:txBody>
          <a:bodyPr/>
          <a:lstStyle>
            <a:lvl1pPr>
              <a:defRPr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5000"/>
              </a:lnSpc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</a:fld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</a:fld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006" y="6451828"/>
            <a:ext cx="3860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12958" y="6451828"/>
            <a:ext cx="2844800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7183" y="612505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64528"/>
            <a:ext cx="3719736" cy="4061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华中科技大学 电信学院 点团队</a:t>
            </a:r>
            <a:endParaRPr lang="en-US" altLang="zh-CN" dirty="0"/>
          </a:p>
        </p:txBody>
      </p: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2" name="Picture 20" descr="hust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589" y="88911"/>
            <a:ext cx="862362" cy="63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642" y="226540"/>
            <a:ext cx="950786" cy="3631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6777" y="2493203"/>
            <a:ext cx="10847916" cy="1871663"/>
          </a:xfrm>
        </p:spPr>
        <p:txBody>
          <a:bodyPr/>
          <a:lstStyle/>
          <a:p>
            <a:r>
              <a:rPr lang="zh-CN" altLang="en-US" sz="5400" dirty="0"/>
              <a:t>微机原理 实验四</a:t>
            </a:r>
            <a:endParaRPr lang="zh-CN" altLang="en-US" sz="5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777644" y="4545981"/>
          <a:ext cx="420491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911"/>
              </a:tblGrid>
              <a:tr h="324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第六组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潘子晴 周展科</a:t>
                      </a:r>
                      <a:endParaRPr lang="zh-CN" altLang="en-US" sz="2400" b="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324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2019.08.21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设计思路及配置</a:t>
            </a:r>
            <a:endParaRPr lang="zh-CN" altLang="en-US" sz="2800" dirty="0"/>
          </a:p>
          <a:p>
            <a:r>
              <a:rPr lang="zh-CN" altLang="en-US" sz="2800" dirty="0"/>
              <a:t>流程图</a:t>
            </a:r>
            <a:endParaRPr lang="en-US" altLang="zh-CN" sz="2800" dirty="0"/>
          </a:p>
          <a:p>
            <a:r>
              <a:rPr lang="zh-CN" altLang="en-US" sz="2800" dirty="0"/>
              <a:t>所遇问题</a:t>
            </a:r>
            <a:endParaRPr lang="zh-CN" altLang="en-US" sz="2800" dirty="0"/>
          </a:p>
          <a:p>
            <a:r>
              <a:rPr lang="zh-CN" altLang="en-US" sz="2800" dirty="0"/>
              <a:t>改进方案</a:t>
            </a:r>
            <a:endParaRPr lang="zh-CN" altLang="en-US" sz="2800" dirty="0"/>
          </a:p>
          <a:p>
            <a:r>
              <a:rPr lang="zh-CN" altLang="en-US" sz="2800" dirty="0"/>
              <a:t>实验小结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设计思路及配置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PORTA</a:t>
            </a:r>
            <a:r>
              <a:rPr lang="zh-CN" altLang="en-US" dirty="0"/>
              <a:t>控制数码管二极管位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PORTC</a:t>
            </a:r>
            <a:r>
              <a:rPr lang="zh-CN" altLang="en-US" dirty="0">
                <a:sym typeface="+mn-ea"/>
              </a:rPr>
              <a:t>低四位控制片选位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RB5</a:t>
            </a:r>
            <a:r>
              <a:rPr lang="zh-CN" altLang="en-US" dirty="0"/>
              <a:t>作为电平变化中断引脚</a:t>
            </a:r>
            <a:endParaRPr lang="en-US" altLang="zh-CN" dirty="0"/>
          </a:p>
          <a:p>
            <a:r>
              <a:rPr lang="zh-CN" altLang="en-US" dirty="0"/>
              <a:t>以列表存储共阳数码管的段码</a:t>
            </a:r>
            <a:endParaRPr lang="en-US" altLang="zh-CN" dirty="0"/>
          </a:p>
          <a:p>
            <a:r>
              <a:rPr lang="en-US" altLang="zh-CN" dirty="0"/>
              <a:t>Timer0</a:t>
            </a:r>
            <a:r>
              <a:rPr lang="zh-CN" altLang="en-US" dirty="0"/>
              <a:t>设置四个数码管刷新时间</a:t>
            </a:r>
            <a:endParaRPr lang="en-US" altLang="zh-CN" dirty="0"/>
          </a:p>
          <a:p>
            <a:r>
              <a:rPr lang="en-US" altLang="zh-CN" dirty="0"/>
              <a:t>Timer1</a:t>
            </a:r>
            <a:r>
              <a:rPr lang="zh-CN" altLang="en-US" dirty="0"/>
              <a:t>设置各管数值停留时间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742203"/>
            <a:ext cx="5807968" cy="360939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52598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556792"/>
            <a:ext cx="3832632" cy="352839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39800" y="530197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主程序流程图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86" y="1924025"/>
            <a:ext cx="4143375" cy="33051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608168" y="54452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中断部分程序流程图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所遇问题及解决方案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07183" y="1299348"/>
            <a:ext cx="11393473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数码管刷新频率太高导致很难看清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降低数码管刷新频率，改变振荡器配置或增加延时函数</a:t>
            </a:r>
            <a:endParaRPr lang="zh-CN" altLang="en-US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数码管滚动速率不够高导致看起来数码管不断的闪烁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数码管滚动频率要在</a:t>
            </a: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24HZ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以上才能保证视觉欺骗效果，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可以直接改变振荡器频率来快速改变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数码管只能单位流水显示而不能同时显示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RETIFE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返回的位置不对，换用</a:t>
            </a: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timer1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定时程序做延时</a:t>
            </a:r>
            <a:endParaRPr lang="en-US" altLang="zh-CN" sz="24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实验小结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607183" y="1299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34183" y="1426348"/>
            <a:ext cx="11249457" cy="51133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Pic</a:t>
            </a:r>
            <a:r>
              <a:rPr lang="zh-CN" altLang="en-US" dirty="0"/>
              <a:t>单片机读取列表的使用</a:t>
            </a:r>
            <a:endParaRPr lang="zh-CN" altLang="en-US" dirty="0"/>
          </a:p>
          <a:p>
            <a:pPr lvl="1"/>
            <a:r>
              <a:rPr lang="zh-CN" altLang="en-US" dirty="0"/>
              <a:t>我们使用了两个列表，一个用于移动数码管位数，一个存储数码管段值，选用列表读取的最大的好处是，程序的可扩展性强，要显示更多内容可以直接在列表中添加并更改相应的自定义变量，记录不同的偏移量</a:t>
            </a:r>
            <a:endParaRPr lang="zh-CN" altLang="en-US" dirty="0"/>
          </a:p>
          <a:p>
            <a:r>
              <a:rPr lang="zh-CN" altLang="en-US" dirty="0"/>
              <a:t>中断返回位置会跳转至最近的</a:t>
            </a:r>
            <a:r>
              <a:rPr lang="en-US" altLang="zh-CN" dirty="0" err="1"/>
              <a:t>goto</a:t>
            </a:r>
            <a:r>
              <a:rPr lang="zh-CN" altLang="en-US" dirty="0"/>
              <a:t>语句</a:t>
            </a:r>
            <a:endParaRPr lang="zh-CN" altLang="en-US" dirty="0"/>
          </a:p>
          <a:p>
            <a:pPr lvl="1"/>
            <a:r>
              <a:rPr lang="zh-CN" altLang="en-US" dirty="0"/>
              <a:t>一开始程序总是会在执行若干次数后停止，发现执行完</a:t>
            </a:r>
            <a:r>
              <a:rPr lang="en-US" altLang="zh-CN" dirty="0" err="1"/>
              <a:t>retife</a:t>
            </a:r>
            <a:r>
              <a:rPr lang="zh-CN" altLang="en-US" dirty="0"/>
              <a:t>返回的位置居然在</a:t>
            </a:r>
            <a:r>
              <a:rPr lang="en-US" altLang="zh-CN" dirty="0"/>
              <a:t>delay</a:t>
            </a:r>
            <a:r>
              <a:rPr lang="zh-CN" altLang="en-US" dirty="0"/>
              <a:t>函数的</a:t>
            </a:r>
            <a:r>
              <a:rPr lang="en-US" altLang="zh-CN" dirty="0" err="1"/>
              <a:t>goto</a:t>
            </a:r>
            <a:r>
              <a:rPr lang="zh-CN" altLang="en-US" dirty="0"/>
              <a:t>语句，这是不符合代码逻辑的，我们换用</a:t>
            </a:r>
            <a:r>
              <a:rPr lang="en-US" altLang="zh-CN" dirty="0"/>
              <a:t>timer1</a:t>
            </a:r>
            <a:r>
              <a:rPr lang="zh-CN" altLang="en-US" dirty="0"/>
              <a:t>代替延时函数避免了这个问题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008" y="873760"/>
            <a:ext cx="8121650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6000"/>
              <a:t>Q&amp;A</a:t>
            </a:r>
            <a:endParaRPr lang="en-US" altLang="zh-CN" sz="60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636838"/>
            <a:ext cx="10972800" cy="1655762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800"/>
              <a:t>谢 谢！</a:t>
            </a:r>
            <a:endParaRPr lang="zh-CN" altLang="en-US" sz="4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838731-E2DB-4284-83ED-693138A841F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博士答辩模板</Template>
  <TotalTime>0</TotalTime>
  <Words>559</Words>
  <Application>WPS 演示</Application>
  <PresentationFormat>宽屏</PresentationFormat>
  <Paragraphs>75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Pixel</vt:lpstr>
      <vt:lpstr>微机原理 实验四</vt:lpstr>
      <vt:lpstr>内容概要</vt:lpstr>
      <vt:lpstr>设计思路及配置</vt:lpstr>
      <vt:lpstr>流程图</vt:lpstr>
      <vt:lpstr>所遇问题及解决方案</vt:lpstr>
      <vt:lpstr>实验小结</vt:lpstr>
      <vt:lpstr>Q&amp;A</vt:lpstr>
    </vt:vector>
  </TitlesOfParts>
  <Company>wliu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Torres</cp:lastModifiedBy>
  <cp:revision>908</cp:revision>
  <dcterms:created xsi:type="dcterms:W3CDTF">2006-05-03T02:09:00Z</dcterms:created>
  <dcterms:modified xsi:type="dcterms:W3CDTF">2019-08-25T02:21:12Z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