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76" r:id="rId3"/>
    <p:sldId id="358" r:id="rId5"/>
    <p:sldId id="360" r:id="rId6"/>
    <p:sldId id="365" r:id="rId7"/>
    <p:sldId id="363" r:id="rId8"/>
    <p:sldId id="366" r:id="rId9"/>
    <p:sldId id="362" r:id="rId10"/>
    <p:sldId id="364" r:id="rId11"/>
    <p:sldId id="297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8"/>
    <a:srgbClr val="FF2F2F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4" autoAdjust="0"/>
    <p:restoredTop sz="96757" autoAdjust="0"/>
  </p:normalViewPr>
  <p:slideViewPr>
    <p:cSldViewPr>
      <p:cViewPr varScale="1">
        <p:scale>
          <a:sx n="111" d="100"/>
          <a:sy n="111" d="100"/>
        </p:scale>
        <p:origin x="108" y="198"/>
      </p:cViewPr>
      <p:guideLst>
        <p:guide orient="horz" pos="2258"/>
        <p:guide pos="37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777" y="2493203"/>
            <a:ext cx="10847916" cy="1871663"/>
          </a:xfrm>
        </p:spPr>
        <p:txBody>
          <a:bodyPr/>
          <a:lstStyle/>
          <a:p>
            <a:r>
              <a:rPr lang="zh-CN" altLang="en-US" sz="5400" dirty="0"/>
              <a:t>微机原理 实验五</a:t>
            </a:r>
            <a:endParaRPr lang="zh-CN" altLang="en-US" sz="5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77644" y="4545981"/>
          <a:ext cx="420491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911"/>
              </a:tblGrid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第六组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潘子晴 周展科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2019.08.27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设计思路及配置</a:t>
            </a:r>
            <a:endParaRPr lang="zh-CN" altLang="en-US" sz="2800" dirty="0"/>
          </a:p>
          <a:p>
            <a:r>
              <a:rPr lang="zh-CN" altLang="en-US" sz="2800" dirty="0"/>
              <a:t>流程图</a:t>
            </a:r>
            <a:endParaRPr lang="en-US" altLang="zh-CN" sz="2800" dirty="0"/>
          </a:p>
          <a:p>
            <a:r>
              <a:rPr lang="zh-CN" altLang="en-US" sz="2800" dirty="0"/>
              <a:t>所遇问题</a:t>
            </a:r>
            <a:endParaRPr lang="zh-CN" altLang="en-US" sz="2800" dirty="0"/>
          </a:p>
          <a:p>
            <a:r>
              <a:rPr lang="zh-CN" altLang="en-US" sz="2800" dirty="0"/>
              <a:t>改进方案</a:t>
            </a:r>
            <a:endParaRPr lang="zh-CN" altLang="en-US" sz="2800" dirty="0"/>
          </a:p>
          <a:p>
            <a:r>
              <a:rPr lang="zh-CN" altLang="en-US" sz="2800" dirty="0"/>
              <a:t>实验小结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设计思路及配置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PORTA</a:t>
            </a:r>
            <a:r>
              <a:rPr lang="zh-CN" altLang="en-US" dirty="0"/>
              <a:t>控制数码管二极管位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PORTC</a:t>
            </a:r>
            <a:r>
              <a:rPr lang="zh-CN" altLang="en-US" dirty="0">
                <a:sym typeface="+mn-ea"/>
              </a:rPr>
              <a:t>低四位控制片选位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以列表存储共阳数码管的段码</a:t>
            </a:r>
            <a:endParaRPr lang="en-US" altLang="zh-CN" dirty="0"/>
          </a:p>
          <a:p>
            <a:r>
              <a:rPr lang="en-US" altLang="zh-CN" dirty="0"/>
              <a:t>Timer0</a:t>
            </a:r>
            <a:r>
              <a:rPr lang="zh-CN" altLang="en-US" dirty="0"/>
              <a:t>设置四个数码管刷新时间</a:t>
            </a:r>
            <a:endParaRPr lang="en-US" altLang="zh-CN" dirty="0"/>
          </a:p>
          <a:p>
            <a:r>
              <a:rPr lang="en-US" altLang="zh-CN" dirty="0"/>
              <a:t>Timer1</a:t>
            </a:r>
            <a:r>
              <a:rPr lang="zh-CN" altLang="en-US" dirty="0"/>
              <a:t>为时长为</a:t>
            </a:r>
            <a:r>
              <a:rPr lang="en-US" altLang="zh-CN" dirty="0"/>
              <a:t>100ms</a:t>
            </a:r>
            <a:r>
              <a:rPr lang="zh-CN" altLang="en-US" dirty="0"/>
              <a:t>的秒表</a:t>
            </a:r>
            <a:endParaRPr lang="en-US" altLang="zh-CN" dirty="0"/>
          </a:p>
          <a:p>
            <a:r>
              <a:rPr lang="en-US" altLang="zh-CN" dirty="0"/>
              <a:t>RB0-RB3</a:t>
            </a:r>
            <a:r>
              <a:rPr lang="zh-CN" altLang="en-US" dirty="0"/>
              <a:t>为键盘扫描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设计思路及配置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44" y="1454944"/>
            <a:ext cx="7724775" cy="48006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52598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693" y="0"/>
            <a:ext cx="3456384" cy="6858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112224" y="20608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按键扫描流程图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298574"/>
            <a:ext cx="11105960" cy="544279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所遇问题及解决方案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07183" y="1299348"/>
            <a:ext cx="1139347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按键键值读取不到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BANKSEL,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改写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输入输出状态、扫描前必须重置弱上拉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键值正常读取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数码管滚动频率要在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24HZ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以上才能保证视觉欺骗效果，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可以直接改变振荡器频率来快速改变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数码管只能单位流水显示而不能同时显示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RETIFE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返回的位置不对，换用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timer1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定时程序做延时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实验小结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34183" y="1426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Pic</a:t>
            </a:r>
            <a:r>
              <a:rPr lang="zh-CN" altLang="en-US" dirty="0"/>
              <a:t>单片机读取列表的使用</a:t>
            </a:r>
            <a:endParaRPr lang="zh-CN" altLang="en-US" dirty="0"/>
          </a:p>
          <a:p>
            <a:pPr lvl="1"/>
            <a:r>
              <a:rPr lang="zh-CN" altLang="en-US" dirty="0"/>
              <a:t>我们使用了两个列表，一个用于移动数码管位数，一个存储数码管段值，选用列表读取的最大的好处是，程序的可扩展性强，要显示更多内容可以直接在列表中添加并更改相应的自定义变量，记录不同的偏移量</a:t>
            </a:r>
            <a:endParaRPr lang="zh-CN" altLang="en-US" dirty="0"/>
          </a:p>
          <a:p>
            <a:r>
              <a:rPr lang="zh-CN" altLang="en-US" dirty="0"/>
              <a:t>中断返回位置会跳转至最近的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/>
            <a:r>
              <a:rPr lang="zh-CN" altLang="en-US" dirty="0"/>
              <a:t>一开始程序总是会在执行若干次数后停止，发现执行完</a:t>
            </a:r>
            <a:r>
              <a:rPr lang="en-US" altLang="zh-CN" dirty="0" err="1"/>
              <a:t>retife</a:t>
            </a:r>
            <a:r>
              <a:rPr lang="zh-CN" altLang="en-US" dirty="0"/>
              <a:t>返回的位置居然在</a:t>
            </a:r>
            <a:r>
              <a:rPr lang="en-US" altLang="zh-CN" dirty="0"/>
              <a:t>delay</a:t>
            </a:r>
            <a:r>
              <a:rPr lang="zh-CN" altLang="en-US" dirty="0"/>
              <a:t>函数的</a:t>
            </a:r>
            <a:r>
              <a:rPr lang="en-US" altLang="zh-CN" dirty="0" err="1"/>
              <a:t>goto</a:t>
            </a:r>
            <a:r>
              <a:rPr lang="zh-CN" altLang="en-US" dirty="0"/>
              <a:t>语句，这是不符合代码逻辑的，我们换用</a:t>
            </a:r>
            <a:r>
              <a:rPr lang="en-US" altLang="zh-CN" dirty="0"/>
              <a:t>timer1</a:t>
            </a:r>
            <a:r>
              <a:rPr lang="zh-CN" altLang="en-US" dirty="0"/>
              <a:t>代替延时函数避免了这个问题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008" y="87376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6000"/>
              <a:t>Q&amp;A</a:t>
            </a:r>
            <a:endParaRPr lang="en-US" altLang="zh-CN" sz="60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/>
              <a:t>谢 谢！</a:t>
            </a:r>
            <a:endParaRPr lang="zh-CN" altLang="en-US" sz="4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0</TotalTime>
  <Words>578</Words>
  <Application>WPS 演示</Application>
  <PresentationFormat>宽屏</PresentationFormat>
  <Paragraphs>84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Pixel</vt:lpstr>
      <vt:lpstr>微机原理 实验五</vt:lpstr>
      <vt:lpstr>内容概要</vt:lpstr>
      <vt:lpstr>设计思路及配置</vt:lpstr>
      <vt:lpstr>设计思路及配置</vt:lpstr>
      <vt:lpstr>流程图</vt:lpstr>
      <vt:lpstr>流程图</vt:lpstr>
      <vt:lpstr>所遇问题及解决方案</vt:lpstr>
      <vt:lpstr>实验小结</vt:lpstr>
      <vt:lpstr>Q&amp;A</vt:lpstr>
    </vt:vector>
  </TitlesOfParts>
  <Company>wliu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22506</cp:lastModifiedBy>
  <cp:revision>913</cp:revision>
  <dcterms:created xsi:type="dcterms:W3CDTF">2006-05-03T02:09:00Z</dcterms:created>
  <dcterms:modified xsi:type="dcterms:W3CDTF">2019-08-26T18:33:20Z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