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358" r:id="rId3"/>
    <p:sldId id="360" r:id="rId4"/>
    <p:sldId id="365" r:id="rId5"/>
    <p:sldId id="363" r:id="rId6"/>
    <p:sldId id="367" r:id="rId7"/>
    <p:sldId id="366" r:id="rId8"/>
    <p:sldId id="368" r:id="rId9"/>
    <p:sldId id="369" r:id="rId10"/>
    <p:sldId id="362" r:id="rId11"/>
    <p:sldId id="364" r:id="rId12"/>
    <p:sldId id="297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>
          <p15:clr>
            <a:srgbClr val="A4A3A4"/>
          </p15:clr>
        </p15:guide>
        <p15:guide id="2" pos="37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FF2F2F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4" autoAdjust="0"/>
    <p:restoredTop sz="96757" autoAdjust="0"/>
  </p:normalViewPr>
  <p:slideViewPr>
    <p:cSldViewPr>
      <p:cViewPr varScale="1">
        <p:scale>
          <a:sx n="111" d="100"/>
          <a:sy n="111" d="100"/>
        </p:scale>
        <p:origin x="108" y="198"/>
      </p:cViewPr>
      <p:guideLst>
        <p:guide orient="horz" pos="2258"/>
        <p:guide pos="37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t>12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777" y="2493203"/>
            <a:ext cx="10847916" cy="1871663"/>
          </a:xfrm>
        </p:spPr>
        <p:txBody>
          <a:bodyPr/>
          <a:lstStyle/>
          <a:p>
            <a:r>
              <a:rPr lang="zh-CN" altLang="en-US" sz="5400" dirty="0"/>
              <a:t>微机原理 实验六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03960"/>
              </p:ext>
            </p:extLst>
          </p:nvPr>
        </p:nvGraphicFramePr>
        <p:xfrm>
          <a:off x="3777644" y="4545981"/>
          <a:ext cx="420491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潘子晴 周展科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2019.08.28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所遇问题及解决方案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07183" y="1299348"/>
            <a:ext cx="11393473" cy="478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IIC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通信过程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一开始无法理解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IIC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通信，后来将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中的步骤一步步拆分写成函数，需要的时候在调用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键值正常读取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数码管滚动频率要在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24HZ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以上才能保证视觉欺骗效果，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可以直接改变振荡器频率来快速改变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数码管只能单位流水显示而不能同时显示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RETIFE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返回的位置不对，换用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timer1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定时程序做延时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实验小结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34183" y="1426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Pic</a:t>
            </a:r>
            <a:r>
              <a:rPr lang="zh-CN" altLang="en-US" dirty="0"/>
              <a:t>单片机读取列表的使用</a:t>
            </a:r>
          </a:p>
          <a:p>
            <a:pPr lvl="1"/>
            <a:r>
              <a:rPr lang="zh-CN" altLang="en-US" dirty="0"/>
              <a:t>我们使用了两个列表，一个用于移动数码管位数，一个存储数码管段值，选用列表读取的最大的好处是，程序的可扩展性强，要显示更多内容可以直接在列表中添加并更改相应的自定义变量，记录不同的偏移量</a:t>
            </a:r>
          </a:p>
          <a:p>
            <a:r>
              <a:rPr lang="zh-CN" altLang="en-US" dirty="0"/>
              <a:t>中断返回位置会跳转至最近的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一开始程序总是会在执行若干次数后停止，发现执行完</a:t>
            </a:r>
            <a:r>
              <a:rPr lang="en-US" altLang="zh-CN" dirty="0" err="1"/>
              <a:t>retife</a:t>
            </a:r>
            <a:r>
              <a:rPr lang="zh-CN" altLang="en-US" dirty="0"/>
              <a:t>返回的位置居然在</a:t>
            </a:r>
            <a:r>
              <a:rPr lang="en-US" altLang="zh-CN" dirty="0"/>
              <a:t>delay</a:t>
            </a:r>
            <a:r>
              <a:rPr lang="zh-CN" altLang="en-US" dirty="0"/>
              <a:t>函数的</a:t>
            </a:r>
            <a:r>
              <a:rPr lang="en-US" altLang="zh-CN" dirty="0" err="1"/>
              <a:t>goto</a:t>
            </a:r>
            <a:r>
              <a:rPr lang="zh-CN" altLang="en-US" dirty="0"/>
              <a:t>语句，这是不符合代码逻辑的，我们换用</a:t>
            </a:r>
            <a:r>
              <a:rPr lang="en-US" altLang="zh-CN" dirty="0"/>
              <a:t>timer1</a:t>
            </a:r>
            <a:r>
              <a:rPr lang="zh-CN" altLang="en-US" dirty="0"/>
              <a:t>代替延时函数避免了这个问题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008" y="87376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6000"/>
              <a:t>Q&amp;A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/>
              <a:t>谢 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ADC</a:t>
            </a:r>
            <a:r>
              <a:rPr lang="zh-CN" altLang="en-US" sz="2800" dirty="0"/>
              <a:t>读取电压</a:t>
            </a:r>
          </a:p>
          <a:p>
            <a:r>
              <a:rPr lang="en-US" altLang="zh-CN" sz="2800" dirty="0"/>
              <a:t>EEPROM</a:t>
            </a:r>
            <a:r>
              <a:rPr lang="zh-CN" altLang="en-US" sz="2800" dirty="0"/>
              <a:t>读写及掉电保护测试</a:t>
            </a:r>
            <a:endParaRPr lang="en-US" altLang="zh-CN" sz="2800" dirty="0"/>
          </a:p>
          <a:p>
            <a:r>
              <a:rPr lang="en-US" altLang="zh-CN" sz="2800" dirty="0"/>
              <a:t>IIC</a:t>
            </a:r>
            <a:r>
              <a:rPr lang="zh-CN" altLang="en-US" sz="2800" dirty="0"/>
              <a:t>读取</a:t>
            </a:r>
            <a:r>
              <a:rPr lang="en-US" altLang="zh-CN" sz="2800" dirty="0"/>
              <a:t>LM75</a:t>
            </a:r>
            <a:r>
              <a:rPr lang="zh-CN" altLang="en-US" sz="2800" dirty="0"/>
              <a:t>代码</a:t>
            </a:r>
            <a:endParaRPr lang="en-US" altLang="zh-CN" sz="2800" dirty="0"/>
          </a:p>
          <a:p>
            <a:r>
              <a:rPr lang="zh-CN" altLang="en-US" sz="2800" dirty="0"/>
              <a:t>所遇问题</a:t>
            </a:r>
          </a:p>
          <a:p>
            <a:r>
              <a:rPr lang="zh-CN" altLang="en-US" sz="2800" dirty="0"/>
              <a:t>改进方案</a:t>
            </a:r>
          </a:p>
          <a:p>
            <a:r>
              <a:rPr lang="zh-CN" altLang="en-US" sz="2800" dirty="0"/>
              <a:t>实验小结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设计思路及配置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PORTA</a:t>
            </a:r>
            <a:r>
              <a:rPr lang="zh-CN" altLang="en-US" dirty="0"/>
              <a:t>控制数码管二极管位</a:t>
            </a:r>
          </a:p>
          <a:p>
            <a:r>
              <a:rPr lang="en-US" altLang="zh-CN" dirty="0">
                <a:sym typeface="+mn-ea"/>
              </a:rPr>
              <a:t>PORTC</a:t>
            </a:r>
            <a:r>
              <a:rPr lang="zh-CN" altLang="en-US" dirty="0">
                <a:sym typeface="+mn-ea"/>
              </a:rPr>
              <a:t>低四位控制片选位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以列表存储共阳数码管的段码</a:t>
            </a:r>
            <a:endParaRPr lang="en-US" altLang="zh-CN" dirty="0"/>
          </a:p>
          <a:p>
            <a:r>
              <a:rPr lang="en-US" altLang="zh-CN" dirty="0"/>
              <a:t>Timer0</a:t>
            </a:r>
            <a:r>
              <a:rPr lang="zh-CN" altLang="en-US" dirty="0"/>
              <a:t>设置四个数码管刷新时间</a:t>
            </a:r>
            <a:endParaRPr lang="en-US" altLang="zh-CN" dirty="0"/>
          </a:p>
          <a:p>
            <a:r>
              <a:rPr lang="en-US" altLang="zh-CN" dirty="0"/>
              <a:t>Timer1</a:t>
            </a:r>
            <a:r>
              <a:rPr lang="zh-CN" altLang="en-US" dirty="0"/>
              <a:t>为时长为</a:t>
            </a:r>
            <a:r>
              <a:rPr lang="en-US" altLang="zh-CN" dirty="0"/>
              <a:t>100ms</a:t>
            </a:r>
            <a:r>
              <a:rPr lang="zh-CN" altLang="en-US" dirty="0"/>
              <a:t>的秒表</a:t>
            </a:r>
            <a:endParaRPr lang="en-US" altLang="zh-CN" dirty="0"/>
          </a:p>
          <a:p>
            <a:r>
              <a:rPr lang="en-US" altLang="zh-CN" dirty="0"/>
              <a:t>RB0-RB3</a:t>
            </a:r>
            <a:r>
              <a:rPr lang="zh-CN" altLang="en-US" dirty="0"/>
              <a:t>为键盘扫描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ADC</a:t>
            </a:r>
            <a:r>
              <a:rPr lang="zh-CN" altLang="en-US" dirty="0"/>
              <a:t>测量</a:t>
            </a:r>
            <a:r>
              <a:rPr lang="en-US" altLang="zh-CN" dirty="0"/>
              <a:t>VDD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2DE7063-FC70-4E0E-BD28-208E5CAB0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584" y="1412777"/>
            <a:ext cx="7827789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设计思路及配置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配置</a:t>
            </a:r>
            <a:r>
              <a:rPr lang="en-US" altLang="zh-CN" dirty="0"/>
              <a:t>AD</a:t>
            </a:r>
            <a:r>
              <a:rPr lang="zh-CN" altLang="en-US" dirty="0"/>
              <a:t>的三个寄存器，根据需要选择</a:t>
            </a:r>
            <a:endParaRPr lang="en-US" altLang="zh-CN" dirty="0"/>
          </a:p>
          <a:p>
            <a:r>
              <a:rPr lang="zh-CN" altLang="en-US" dirty="0"/>
              <a:t>参考电压（</a:t>
            </a:r>
            <a:r>
              <a:rPr lang="en-US" altLang="zh-CN" dirty="0"/>
              <a:t>FVR</a:t>
            </a:r>
            <a:r>
              <a:rPr lang="zh-CN" altLang="en-US" dirty="0"/>
              <a:t>或者</a:t>
            </a:r>
            <a:r>
              <a:rPr lang="en-US" altLang="zh-CN" dirty="0"/>
              <a:t>VDD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ADC</a:t>
            </a:r>
            <a:r>
              <a:rPr lang="zh-CN" altLang="en-US" dirty="0"/>
              <a:t>精度（</a:t>
            </a:r>
            <a:r>
              <a:rPr lang="en-US" altLang="zh-CN" dirty="0"/>
              <a:t>12</a:t>
            </a:r>
            <a:r>
              <a:rPr lang="zh-CN" altLang="en-US" dirty="0"/>
              <a:t>位或者</a:t>
            </a:r>
            <a:r>
              <a:rPr lang="en-US" altLang="zh-CN" dirty="0"/>
              <a:t>10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zh-CN" altLang="en-US" dirty="0"/>
              <a:t>数据排列方式（左对齐或者右对齐）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可以直接得到</a:t>
            </a:r>
            <a:r>
              <a:rPr lang="en-US" altLang="zh-CN" dirty="0"/>
              <a:t>12</a:t>
            </a:r>
            <a:r>
              <a:rPr lang="zh-CN" altLang="en-US" dirty="0"/>
              <a:t>位或</a:t>
            </a:r>
            <a:r>
              <a:rPr lang="en-US" altLang="zh-CN" dirty="0"/>
              <a:t>10</a:t>
            </a:r>
            <a:r>
              <a:rPr lang="zh-CN" altLang="en-US" dirty="0"/>
              <a:t>位二进制数字，也可以换算成与参考电压对应的电压实际值</a:t>
            </a:r>
            <a:endParaRPr lang="en-US" altLang="zh-CN" dirty="0"/>
          </a:p>
          <a:p>
            <a:r>
              <a:rPr lang="zh-CN" altLang="en-US" dirty="0"/>
              <a:t>数码管显示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52598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02B9-6F8E-4F1C-B864-AC1C6CC2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EEPROM</a:t>
            </a:r>
            <a:r>
              <a:rPr lang="zh-CN" altLang="en-US" dirty="0"/>
              <a:t>掉电保护测试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C3A1EC9-DEBA-47D9-AFCD-C28E5E007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1196752"/>
            <a:ext cx="8411495" cy="520432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F1E0F-BB55-4711-BB1E-074034C37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0989A-E069-4556-9398-662ACA0CFD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54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设计思路及配置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6060C5-A042-4E79-84F4-5AEF74F8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读入键值，将键盘读入的值写入</a:t>
            </a:r>
            <a:r>
              <a:rPr lang="en-US" altLang="zh-CN" dirty="0"/>
              <a:t>EEPROM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将读入的键值显示在数码管上</a:t>
            </a:r>
            <a:endParaRPr lang="en-US" altLang="zh-CN" dirty="0"/>
          </a:p>
          <a:p>
            <a:r>
              <a:rPr lang="zh-CN" altLang="en-US" dirty="0"/>
              <a:t>断电（拔插</a:t>
            </a:r>
            <a:r>
              <a:rPr lang="en-US" altLang="zh-CN" dirty="0"/>
              <a:t>VDD</a:t>
            </a:r>
            <a:r>
              <a:rPr lang="zh-CN" altLang="en-US" dirty="0"/>
              <a:t>连接线）</a:t>
            </a: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EEPROM</a:t>
            </a:r>
            <a:r>
              <a:rPr lang="zh-CN" altLang="en-US" dirty="0"/>
              <a:t>中的数字并打印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1C3FB-BF38-4E70-ACB3-B917A4B0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IIC</a:t>
            </a:r>
            <a:r>
              <a:rPr lang="zh-CN" altLang="en-US" dirty="0"/>
              <a:t>读取</a:t>
            </a:r>
            <a:r>
              <a:rPr lang="en-US" altLang="zh-CN" dirty="0"/>
              <a:t>LM75B</a:t>
            </a:r>
            <a:r>
              <a:rPr lang="zh-CN" altLang="en-US" dirty="0"/>
              <a:t>温度显示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0043424-D7FD-462B-B86A-E9542945D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1260205"/>
            <a:ext cx="7678364" cy="475072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7075A-EC12-4C1A-802E-CE67FBBE4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0CA29-97EE-4CC0-A7B6-B32EC10A36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854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6A284-1DD6-42A7-970B-AF4F259C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设计思路和配置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C7BE-F84E-4E99-9663-A39104D1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IIC</a:t>
            </a:r>
            <a:r>
              <a:rPr lang="zh-CN" altLang="en-US" dirty="0"/>
              <a:t>通信过程：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主设备发送开始信号，并写入从设备地址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开始接收从设备发送的信息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从设备每发送一个</a:t>
            </a:r>
            <a:r>
              <a:rPr lang="en-US" altLang="zh-CN" dirty="0"/>
              <a:t>8</a:t>
            </a:r>
            <a:r>
              <a:rPr lang="zh-CN" altLang="en-US" dirty="0"/>
              <a:t>位的数字，就会发送一个</a:t>
            </a:r>
            <a:r>
              <a:rPr lang="en-US" altLang="zh-CN" dirty="0"/>
              <a:t>ACK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主设备根据是否收到</a:t>
            </a:r>
            <a:r>
              <a:rPr lang="en-US" altLang="zh-CN" dirty="0"/>
              <a:t>ACK</a:t>
            </a:r>
            <a:r>
              <a:rPr lang="zh-CN" altLang="en-US" dirty="0"/>
              <a:t>信号来判断是否接收完一个数据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根据相应公式将收到的数据转换成温度值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221FF-17C6-4636-B8B2-29D3CF99D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6C4AA-0D2A-44FD-9361-CB2D2FBD55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8345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257</TotalTime>
  <Words>371</Words>
  <Application>Microsoft Office PowerPoint</Application>
  <PresentationFormat>宽屏</PresentationFormat>
  <Paragraphs>82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Times New Roman</vt:lpstr>
      <vt:lpstr>Wingdings</vt:lpstr>
      <vt:lpstr>Pixel</vt:lpstr>
      <vt:lpstr>微机原理 实验六</vt:lpstr>
      <vt:lpstr>内容概要</vt:lpstr>
      <vt:lpstr>设计思路及配置</vt:lpstr>
      <vt:lpstr>ADC测量VDD</vt:lpstr>
      <vt:lpstr>设计思路及配置</vt:lpstr>
      <vt:lpstr>EEPROM掉电保护测试</vt:lpstr>
      <vt:lpstr>设计思路及配置</vt:lpstr>
      <vt:lpstr>IIC读取LM75B温度显示</vt:lpstr>
      <vt:lpstr>设计思路和配置</vt:lpstr>
      <vt:lpstr>所遇问题及解决方案</vt:lpstr>
      <vt:lpstr>实验小结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Kamukura Izuru</cp:lastModifiedBy>
  <cp:revision>923</cp:revision>
  <dcterms:created xsi:type="dcterms:W3CDTF">2006-05-03T02:09:00Z</dcterms:created>
  <dcterms:modified xsi:type="dcterms:W3CDTF">2019-08-29T07:08:23Z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