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1D92-2F4B-45D8-92F1-D0C109BC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FA051-AEA2-459C-B046-C1C88347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285B3-568A-4481-8FE0-9470F8B3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D5A5-3A06-4DAD-B117-F8488619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19270-C909-4E44-AEC1-AD2192F9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5645-D9DA-4237-873F-92F0862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76EED-7EA6-4C7E-A6DE-1C308F3E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5D844-A84B-4AF8-B77B-BBE4C67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A281-6E87-417C-AF1F-F0731B6D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83A2D-25F1-4614-B9FF-5219454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279CC-43C9-43D1-A813-D89AA6053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5D8F5-F978-42B1-A111-D223FD2F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1A529-E128-4C1B-892D-567E75F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08F2-A055-4026-9E2D-C8FD1CC3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74209-6495-4A84-9173-27577F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B90C-A24E-4B49-B8B2-1A577A9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376FD-2485-4CE8-B021-28C38E3D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292E-1051-4A21-8870-B4889F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B18CD-8A1D-436A-BA8F-6D3D9594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5CD5-8FC8-4898-A236-0F1C3C5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1EAC-6D20-4EBF-BE8C-CD80F825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48E9D-6907-4240-863F-E9CA84AE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EE8FA-B4F6-423E-BFEC-8E28286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AA186-B4F8-4A1E-9D95-E4BC2B2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19231-9BE8-466A-98B2-A13738D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1AB0-E456-4D65-91B7-DE71661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A9DB-69D7-4103-B063-36F27214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67E90-5894-42BA-8C0F-355A3C9D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16064-A77C-4181-BA58-8588509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1F0BE-60A4-40E7-81E2-F4A6F70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B39FE-9986-46DC-A750-7D6583B8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A033-CE65-4320-AD75-BFC2FF2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2D4F6-229E-4499-899B-ED75F50B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DA1CC-B2FA-4F0E-8ED0-04C96463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18DF2-10BE-42C9-965A-8632206E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4069E-CB4F-4B9B-B418-6300CE7E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98C996-B08A-45D0-BEE5-5A080BED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5ADAC-9028-4853-A6E1-135B0760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927D3-8FDE-487C-8864-4374027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2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9800-0633-4CF9-BF3C-90379C5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690B8-EB67-4F0C-B657-0CB06DB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CD4C1-2BBB-4210-95A9-C2F4B243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830AC-9B87-47EC-9704-1029A1E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0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B4CF6-5C1B-46AD-B830-2128711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E2B0E-BD2A-4438-8EB9-A8198963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87ADE-65BA-4DD5-A9EB-6A7822EA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9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543B-5E33-410E-8D0B-709D077B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63AB6-B8C3-473D-91A8-2BE1D627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3735E-025F-46DD-B3AB-0875971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EDF3E-0E0F-4B7C-86C3-20E5DB8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B910D-5345-4112-8D46-02C69F7F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F556E-1D42-4E37-93A5-9C5451E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F5B7-C334-487D-A9F3-4FB36957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C715DD-F913-4E4E-9CDE-7B74A4B7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10576-5D85-4D82-A7B6-DE7CDAFB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507F3-1EE0-4081-9668-79FD8AA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01A1-EC5E-47D9-8188-8A1AA0A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4A278-853E-4625-98EA-FC945C5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15E3D-3E81-48ED-9DC2-5BE94B40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D54C3-3079-48F7-ACBC-B98F8A4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2A952-45A5-4B54-B274-EF96B300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526B0-DBF4-42AF-A231-9DBEFE22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A6AD0-7AC5-42A6-82C2-6CF75BF0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67E11D5-FEF8-41F9-A4F8-B24D214D4C92}"/>
              </a:ext>
            </a:extLst>
          </p:cNvPr>
          <p:cNvSpPr/>
          <p:nvPr/>
        </p:nvSpPr>
        <p:spPr>
          <a:xfrm>
            <a:off x="3977196" y="1233995"/>
            <a:ext cx="4039340" cy="40393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B4B7E7-276A-4A1F-A597-209CD196C170}"/>
              </a:ext>
            </a:extLst>
          </p:cNvPr>
          <p:cNvSpPr txBox="1"/>
          <p:nvPr/>
        </p:nvSpPr>
        <p:spPr>
          <a:xfrm>
            <a:off x="4331268" y="2326326"/>
            <a:ext cx="575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Segoe Script" panose="030B0504020000000003" pitchFamily="66" charset="0"/>
              </a:rPr>
              <a:t>S!mple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93D1D-5900-4171-9230-8C00AB639590}"/>
              </a:ext>
            </a:extLst>
          </p:cNvPr>
          <p:cNvSpPr txBox="1"/>
          <p:nvPr/>
        </p:nvSpPr>
        <p:spPr>
          <a:xfrm>
            <a:off x="5157926" y="3630967"/>
            <a:ext cx="340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Segoe Script" panose="030B0504020000000003" pitchFamily="66" charset="0"/>
              </a:rPr>
              <a:t>ML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3BC327-2A05-48B9-87E3-3AD11788ED0E}"/>
              </a:ext>
            </a:extLst>
          </p:cNvPr>
          <p:cNvSpPr/>
          <p:nvPr/>
        </p:nvSpPr>
        <p:spPr>
          <a:xfrm>
            <a:off x="5034280" y="2990545"/>
            <a:ext cx="111760" cy="135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D3964C-3263-482A-9843-5561CAA4F8EA}"/>
              </a:ext>
            </a:extLst>
          </p:cNvPr>
          <p:cNvSpPr txBox="1"/>
          <p:nvPr/>
        </p:nvSpPr>
        <p:spPr>
          <a:xfrm>
            <a:off x="4076330" y="5377647"/>
            <a:ext cx="40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Lithos Pro Regular" panose="04020505030E02020A04" pitchFamily="82" charset="0"/>
              </a:rPr>
              <a:t>A simple  machine learning algorithm implementation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Lithos Pro Regular" panose="0402050503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9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Lithos Pro Regular</vt:lpstr>
      <vt:lpstr>Segoe Script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睿</dc:creator>
  <cp:lastModifiedBy>杨 睿</cp:lastModifiedBy>
  <cp:revision>4</cp:revision>
  <dcterms:created xsi:type="dcterms:W3CDTF">2018-04-16T12:09:38Z</dcterms:created>
  <dcterms:modified xsi:type="dcterms:W3CDTF">2018-04-16T14:16:33Z</dcterms:modified>
</cp:coreProperties>
</file>