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</p:sldMasterIdLst>
  <p:sldIdLst>
    <p:sldId id="256" r:id="rId2"/>
    <p:sldId id="257" r:id="rId3"/>
    <p:sldId id="258" r:id="rId4"/>
    <p:sldId id="265" r:id="rId5"/>
    <p:sldId id="266" r:id="rId6"/>
    <p:sldId id="260" r:id="rId7"/>
    <p:sldId id="268" r:id="rId8"/>
    <p:sldId id="267" r:id="rId9"/>
    <p:sldId id="261" r:id="rId10"/>
    <p:sldId id="269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Zur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68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12-13T16:54:28.747" idx="1">
    <p:pos x="351" y="1162"/>
    <p:text>Table of various tools and languages used</p:tex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BAB3621-9BE2-45E9-A147-E51BB7E0C90D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5464A56-E932-47B5-8EC0-9F9AFDB36A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AB3621-9BE2-45E9-A147-E51BB7E0C90D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464A56-E932-47B5-8EC0-9F9AFDB36A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AB3621-9BE2-45E9-A147-E51BB7E0C90D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464A56-E932-47B5-8EC0-9F9AFDB36A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AB3621-9BE2-45E9-A147-E51BB7E0C90D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464A56-E932-47B5-8EC0-9F9AFDB36A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AB3621-9BE2-45E9-A147-E51BB7E0C90D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464A56-E932-47B5-8EC0-9F9AFDB36A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AB3621-9BE2-45E9-A147-E51BB7E0C90D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464A56-E932-47B5-8EC0-9F9AFDB36AF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AB3621-9BE2-45E9-A147-E51BB7E0C90D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464A56-E932-47B5-8EC0-9F9AFDB36AF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AB3621-9BE2-45E9-A147-E51BB7E0C90D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464A56-E932-47B5-8EC0-9F9AFDB36AF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AB3621-9BE2-45E9-A147-E51BB7E0C90D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464A56-E932-47B5-8EC0-9F9AFDB36A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BAB3621-9BE2-45E9-A147-E51BB7E0C90D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464A56-E932-47B5-8EC0-9F9AFDB36AF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BAB3621-9BE2-45E9-A147-E51BB7E0C90D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5464A56-E932-47B5-8EC0-9F9AFDB36AF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BAB3621-9BE2-45E9-A147-E51BB7E0C90D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5464A56-E932-47B5-8EC0-9F9AFDB36AF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ribd.com/doc/50805466/Native-Web-or-Hybrid-Mobile-App-Development" TargetMode="External"/><Relationship Id="rId2" Type="http://schemas.openxmlformats.org/officeDocument/2006/relationships/hyperlink" Target="http://www.appcelerator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3.amazonaws.com/dfc-wiki/en/images/c/c2/Native_html5_hybrid.png" TargetMode="External"/><Relationship Id="rId4" Type="http://schemas.openxmlformats.org/officeDocument/2006/relationships/hyperlink" Target="http://www.centogram.com/sites/default/files/APPC_landscape.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305800" cy="1829761"/>
          </a:xfrm>
        </p:spPr>
        <p:txBody>
          <a:bodyPr/>
          <a:lstStyle/>
          <a:p>
            <a:r>
              <a:rPr lang="en-US" dirty="0" smtClean="0"/>
              <a:t>Hybrid Mobile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52800"/>
            <a:ext cx="6858000" cy="1524000"/>
          </a:xfrm>
        </p:spPr>
        <p:txBody>
          <a:bodyPr/>
          <a:lstStyle/>
          <a:p>
            <a:pPr algn="ctr"/>
            <a:r>
              <a:rPr lang="en-US" dirty="0" smtClean="0"/>
              <a:t>Creating Cross-Platform Apps Using Web Technologies</a:t>
            </a:r>
          </a:p>
          <a:p>
            <a:pPr algn="ctr"/>
            <a:endParaRPr lang="en-US" sz="1200" dirty="0"/>
          </a:p>
          <a:p>
            <a:pPr algn="ctr"/>
            <a:r>
              <a:rPr lang="en-US" sz="1600" dirty="0" smtClean="0"/>
              <a:t>Andrew Zurn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011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638800"/>
            <a:ext cx="8229600" cy="1477963"/>
          </a:xfrm>
        </p:spPr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Appcelerator</a:t>
            </a:r>
            <a:r>
              <a:rPr lang="en-US" dirty="0" smtClean="0"/>
              <a:t>/Android Comparison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9200"/>
            <a:ext cx="7086600" cy="36510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57400"/>
            <a:ext cx="7315200" cy="1789556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4724400"/>
            <a:ext cx="8229600" cy="1477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err="1" smtClean="0"/>
              <a:t>Appcelerator</a:t>
            </a:r>
            <a:r>
              <a:rPr lang="en-US" dirty="0" smtClean="0"/>
              <a:t> – 410 LOC</a:t>
            </a:r>
          </a:p>
          <a:p>
            <a:r>
              <a:rPr lang="en-US" dirty="0" smtClean="0"/>
              <a:t>Android – 1000+ LOC!</a:t>
            </a:r>
          </a:p>
        </p:txBody>
      </p:sp>
    </p:spTree>
    <p:extLst>
      <p:ext uri="{BB962C8B-B14F-4D97-AF65-F5344CB8AC3E}">
        <p14:creationId xmlns:p14="http://schemas.microsoft.com/office/powerpoint/2010/main" val="122276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39" y="990600"/>
            <a:ext cx="7568322" cy="389156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-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Future of Mobile App Development</a:t>
            </a:r>
            <a:endParaRPr lang="en-US" dirty="0"/>
          </a:p>
        </p:txBody>
      </p:sp>
      <p:sp>
        <p:nvSpPr>
          <p:cNvPr id="5" name="Frame 4"/>
          <p:cNvSpPr/>
          <p:nvPr/>
        </p:nvSpPr>
        <p:spPr>
          <a:xfrm>
            <a:off x="4876800" y="914400"/>
            <a:ext cx="3733800" cy="2971800"/>
          </a:xfrm>
          <a:prstGeom prst="frame">
            <a:avLst>
              <a:gd name="adj1" fmla="val 1733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46482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Leroux</a:t>
            </a:r>
            <a:r>
              <a:rPr lang="en-US" dirty="0" smtClean="0"/>
              <a:t> – “As much as native and Web are pitted against one another in this debate, the likely outcome is a hybrid solution.” [1]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Corral – The hybrid-based “paradigm will change the way mobile applications are developed.” Reduces development costs, and allows a developer to conduct a “single development process.” [5]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6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Take Away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 smtClean="0"/>
              <a:t>Native development has created many problems</a:t>
            </a:r>
          </a:p>
          <a:p>
            <a:r>
              <a:rPr lang="en-US" dirty="0" smtClean="0"/>
              <a:t>Hybrid development tools </a:t>
            </a:r>
            <a:r>
              <a:rPr lang="en-US" dirty="0" smtClean="0"/>
              <a:t>pose </a:t>
            </a:r>
            <a:r>
              <a:rPr lang="en-US" dirty="0" smtClean="0"/>
              <a:t>a working and sustainable solution</a:t>
            </a:r>
          </a:p>
          <a:p>
            <a:pPr lvl="1"/>
            <a:r>
              <a:rPr lang="en-US" dirty="0" smtClean="0"/>
              <a:t>Using </a:t>
            </a:r>
            <a:r>
              <a:rPr lang="en-US" i="1" dirty="0" err="1" smtClean="0"/>
              <a:t>Appcelerator</a:t>
            </a:r>
            <a:r>
              <a:rPr lang="en-US" i="1" dirty="0" smtClean="0"/>
              <a:t> Titanium</a:t>
            </a:r>
            <a:r>
              <a:rPr lang="en-US" dirty="0" smtClean="0"/>
              <a:t> </a:t>
            </a:r>
          </a:p>
          <a:p>
            <a:r>
              <a:rPr lang="en-US" dirty="0" smtClean="0"/>
              <a:t>Hybrid applications to replace native counterparts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6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[1]</a:t>
            </a:r>
            <a:r>
              <a:rPr lang="en-US" sz="1800" dirty="0"/>
              <a:t> Brian </a:t>
            </a:r>
            <a:r>
              <a:rPr lang="en-US" sz="1800" dirty="0" err="1"/>
              <a:t>Leroux</a:t>
            </a:r>
            <a:r>
              <a:rPr lang="en-US" sz="1800" dirty="0"/>
              <a:t> and Andre </a:t>
            </a:r>
            <a:r>
              <a:rPr lang="en-US" sz="1800" dirty="0" err="1"/>
              <a:t>Charland</a:t>
            </a:r>
            <a:r>
              <a:rPr lang="en-US" sz="1800" dirty="0"/>
              <a:t>. </a:t>
            </a:r>
            <a:r>
              <a:rPr lang="en-US" sz="1800" dirty="0" smtClean="0"/>
              <a:t>Mobile application development</a:t>
            </a:r>
            <a:r>
              <a:rPr lang="en-US" sz="1800" dirty="0"/>
              <a:t>: Web vs. </a:t>
            </a:r>
            <a:r>
              <a:rPr lang="en-US" sz="1800" dirty="0" smtClean="0"/>
              <a:t>native</a:t>
            </a:r>
            <a:r>
              <a:rPr lang="en-US" sz="1800" dirty="0"/>
              <a:t>. Communications of the </a:t>
            </a:r>
            <a:r>
              <a:rPr lang="en-US" sz="1800" dirty="0" smtClean="0"/>
              <a:t>ACM, 54 No.5:4953</a:t>
            </a:r>
            <a:r>
              <a:rPr lang="en-US" sz="1800" dirty="0"/>
              <a:t>, 2011.</a:t>
            </a:r>
            <a:endParaRPr lang="en-US" sz="1800" dirty="0" smtClean="0"/>
          </a:p>
          <a:p>
            <a:r>
              <a:rPr lang="en-US" sz="1800" dirty="0" smtClean="0"/>
              <a:t>[2] Paul Dickson. Cabana: A Cross-platform Mobile Development System. SIGCSE’12, Feb 2013.</a:t>
            </a:r>
            <a:endParaRPr lang="en-US" sz="1800" dirty="0" smtClean="0">
              <a:hlinkClick r:id="rId2"/>
            </a:endParaRPr>
          </a:p>
          <a:p>
            <a:r>
              <a:rPr lang="en-US" sz="1800" dirty="0" smtClean="0"/>
              <a:t>[3] </a:t>
            </a:r>
            <a:r>
              <a:rPr lang="en-US" sz="1800" dirty="0"/>
              <a:t>Michael </a:t>
            </a:r>
            <a:r>
              <a:rPr lang="en-US" sz="1800" dirty="0" err="1"/>
              <a:t>Nebeling</a:t>
            </a:r>
            <a:r>
              <a:rPr lang="en-US" sz="1800" dirty="0"/>
              <a:t>, </a:t>
            </a:r>
            <a:r>
              <a:rPr lang="en-US" sz="1800" dirty="0" err="1"/>
              <a:t>Christoph</a:t>
            </a:r>
            <a:r>
              <a:rPr lang="en-US" sz="1800" dirty="0"/>
              <a:t> </a:t>
            </a:r>
            <a:r>
              <a:rPr lang="en-US" sz="1800" dirty="0" err="1"/>
              <a:t>Zimmerli</a:t>
            </a:r>
            <a:r>
              <a:rPr lang="en-US" sz="1800" dirty="0"/>
              <a:t>, and Moira C. Norrie. Informing the design of new mobile development methods and tools. CHI 2013, </a:t>
            </a:r>
            <a:r>
              <a:rPr lang="en-US" sz="1800" dirty="0" err="1"/>
              <a:t>na:na</a:t>
            </a:r>
            <a:r>
              <a:rPr lang="en-US" sz="1800" dirty="0"/>
              <a:t>, 2013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[4] </a:t>
            </a:r>
            <a:r>
              <a:rPr lang="en-US" sz="1800" dirty="0" err="1"/>
              <a:t>Ngu</a:t>
            </a:r>
            <a:r>
              <a:rPr lang="en-US" sz="1800" dirty="0"/>
              <a:t> </a:t>
            </a:r>
            <a:r>
              <a:rPr lang="en-US" sz="1800" dirty="0" err="1"/>
              <a:t>Phuc</a:t>
            </a:r>
            <a:r>
              <a:rPr lang="en-US" sz="1800" dirty="0"/>
              <a:t> </a:t>
            </a:r>
            <a:r>
              <a:rPr lang="en-US" sz="1800" dirty="0" err="1"/>
              <a:t>Huy</a:t>
            </a:r>
            <a:r>
              <a:rPr lang="en-US" sz="1800" dirty="0"/>
              <a:t> and Do </a:t>
            </a:r>
            <a:r>
              <a:rPr lang="en-US" sz="1800" dirty="0" err="1"/>
              <a:t>vanThanh</a:t>
            </a:r>
            <a:r>
              <a:rPr lang="en-US" sz="1800" dirty="0"/>
              <a:t>. </a:t>
            </a:r>
            <a:r>
              <a:rPr lang="en-US" sz="1800" dirty="0" smtClean="0"/>
              <a:t>Evaluation </a:t>
            </a:r>
            <a:r>
              <a:rPr lang="en-US" sz="1800" dirty="0"/>
              <a:t>of mobile app paradigms. </a:t>
            </a:r>
            <a:r>
              <a:rPr lang="en-US" sz="1800" dirty="0" err="1"/>
              <a:t>MoMM</a:t>
            </a:r>
            <a:r>
              <a:rPr lang="en-US" sz="1800" dirty="0"/>
              <a:t>, </a:t>
            </a:r>
            <a:r>
              <a:rPr lang="en-US" sz="1800" dirty="0" smtClean="0"/>
              <a:t>Dec 2012:35</a:t>
            </a:r>
            <a:r>
              <a:rPr lang="en-US" sz="1800" dirty="0"/>
              <a:t>, 2012</a:t>
            </a:r>
            <a:r>
              <a:rPr lang="en-US" sz="1800" dirty="0" smtClean="0"/>
              <a:t>.</a:t>
            </a:r>
          </a:p>
          <a:p>
            <a:r>
              <a:rPr lang="it-IT" sz="1800" dirty="0" smtClean="0"/>
              <a:t>[5]Luis </a:t>
            </a:r>
            <a:r>
              <a:rPr lang="it-IT" sz="1800" dirty="0"/>
              <a:t>Corral, Alberto Sillitti, Giancarlo </a:t>
            </a:r>
            <a:r>
              <a:rPr lang="it-IT" sz="1800" dirty="0" smtClean="0"/>
              <a:t>Succi, Alessandro </a:t>
            </a:r>
            <a:r>
              <a:rPr lang="it-IT" sz="1800" dirty="0"/>
              <a:t>Garibbo, and Paolo </a:t>
            </a:r>
            <a:r>
              <a:rPr lang="it-IT" sz="1800" dirty="0" smtClean="0"/>
              <a:t>Ramella. </a:t>
            </a:r>
            <a:r>
              <a:rPr lang="en-US" sz="1800" dirty="0" smtClean="0"/>
              <a:t>Evolution </a:t>
            </a:r>
            <a:r>
              <a:rPr lang="en-US" sz="1800" dirty="0"/>
              <a:t>of mobile software </a:t>
            </a:r>
            <a:r>
              <a:rPr lang="en-US" sz="1800" dirty="0" smtClean="0"/>
              <a:t>development from </a:t>
            </a:r>
            <a:r>
              <a:rPr lang="en-US" sz="1800" dirty="0"/>
              <a:t>platform-</a:t>
            </a:r>
            <a:r>
              <a:rPr lang="en-US" sz="1800" dirty="0" err="1"/>
              <a:t>specic</a:t>
            </a:r>
            <a:r>
              <a:rPr lang="en-US" sz="1800" dirty="0"/>
              <a:t> to web-based </a:t>
            </a:r>
            <a:r>
              <a:rPr lang="en-US" sz="1800" dirty="0" smtClean="0"/>
              <a:t>multiplatform </a:t>
            </a:r>
            <a:r>
              <a:rPr lang="en-US" sz="1800" dirty="0"/>
              <a:t>paradigm. Onward!, Oct </a:t>
            </a:r>
            <a:r>
              <a:rPr lang="en-US" sz="1800" dirty="0" smtClean="0"/>
              <a:t>2011:na,2011</a:t>
            </a:r>
            <a:r>
              <a:rPr lang="en-US" sz="1800" dirty="0"/>
              <a:t>.</a:t>
            </a:r>
            <a:endParaRPr lang="en-US" sz="1800" dirty="0"/>
          </a:p>
          <a:p>
            <a:endParaRPr lang="en-US" sz="1800" dirty="0">
              <a:hlinkClick r:id="rId2"/>
            </a:endParaRPr>
          </a:p>
          <a:p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://www.appcelerator.com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www.scribd.com/doc/50805466/Native-Web-or-Hybrid-Mobile-App-Development</a:t>
            </a:r>
            <a:endParaRPr lang="en-US" sz="1800" dirty="0" smtClean="0"/>
          </a:p>
          <a:p>
            <a:r>
              <a:rPr lang="en-US" sz="1800" dirty="0">
                <a:hlinkClick r:id="rId4"/>
              </a:rPr>
              <a:t>http://</a:t>
            </a:r>
            <a:r>
              <a:rPr lang="en-US" sz="1800" dirty="0" smtClean="0">
                <a:hlinkClick r:id="rId4"/>
              </a:rPr>
              <a:t>www.centogram.com/sites/default/files/APPC_landscape.png</a:t>
            </a:r>
            <a:endParaRPr lang="en-US" sz="1800" dirty="0"/>
          </a:p>
          <a:p>
            <a:r>
              <a:rPr lang="en-US" sz="1800" dirty="0">
                <a:hlinkClick r:id="rId5"/>
              </a:rPr>
              <a:t>http://</a:t>
            </a:r>
            <a:r>
              <a:rPr lang="en-US" sz="1800" dirty="0" smtClean="0">
                <a:hlinkClick r:id="rId5"/>
              </a:rPr>
              <a:t>s3.amazonaws.com/dfc-wiki/en/images/c/c2/Native_html5_hybrid.png</a:t>
            </a:r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21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How Mobile Development has been done</a:t>
            </a:r>
          </a:p>
          <a:p>
            <a:r>
              <a:rPr lang="en-US" dirty="0" smtClean="0"/>
              <a:t>Problems in Native Development</a:t>
            </a:r>
          </a:p>
          <a:p>
            <a:r>
              <a:rPr lang="en-US" dirty="0" smtClean="0"/>
              <a:t>Hybrid Development as a Solution</a:t>
            </a:r>
          </a:p>
          <a:p>
            <a:pPr lvl="1"/>
            <a:r>
              <a:rPr lang="en-US" dirty="0" smtClean="0"/>
              <a:t>One App </a:t>
            </a:r>
            <a:r>
              <a:rPr lang="en-US" dirty="0" smtClean="0">
                <a:sym typeface="Wingdings" pitchFamily="2" charset="2"/>
              </a:rPr>
              <a:t> Many Devices</a:t>
            </a:r>
            <a:endParaRPr lang="en-US" dirty="0" smtClean="0"/>
          </a:p>
          <a:p>
            <a:r>
              <a:rPr lang="en-US" i="1" dirty="0" err="1" smtClean="0"/>
              <a:t>Appcelerator</a:t>
            </a:r>
            <a:r>
              <a:rPr lang="en-US" dirty="0" smtClean="0"/>
              <a:t> – Demo</a:t>
            </a:r>
          </a:p>
          <a:p>
            <a:r>
              <a:rPr lang="en-US" dirty="0" smtClean="0"/>
              <a:t>Future of Mobile Development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99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2000 - Java 2 Mobile Edition (J2ME)</a:t>
            </a:r>
          </a:p>
          <a:p>
            <a:r>
              <a:rPr lang="en-US" dirty="0" smtClean="0"/>
              <a:t>2003 – BlackBerry smartphone (C/C++)</a:t>
            </a:r>
            <a:endParaRPr lang="en-US" dirty="0" smtClean="0"/>
          </a:p>
          <a:p>
            <a:r>
              <a:rPr lang="en-US" dirty="0" smtClean="0"/>
              <a:t>2007 – iPhone (Objective C)</a:t>
            </a:r>
          </a:p>
          <a:p>
            <a:r>
              <a:rPr lang="en-US" dirty="0" smtClean="0"/>
              <a:t>2007 – Android (Java)</a:t>
            </a:r>
          </a:p>
          <a:p>
            <a:r>
              <a:rPr lang="en-US" dirty="0" smtClean="0"/>
              <a:t>2010 – Windows Phone (C#)</a:t>
            </a: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60313"/>
            <a:ext cx="1433678" cy="1663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43" y="3429000"/>
            <a:ext cx="1752362" cy="1752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5324013"/>
            <a:ext cx="2742724" cy="1371362"/>
          </a:xfrm>
          <a:prstGeom prst="rect">
            <a:avLst/>
          </a:prstGeom>
        </p:spPr>
      </p:pic>
      <p:pic>
        <p:nvPicPr>
          <p:cNvPr id="8" name="Content Placeholder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305" y="4876800"/>
            <a:ext cx="1664478" cy="159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4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66799"/>
            <a:ext cx="6934200" cy="542075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Platforms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643743"/>
            <a:ext cx="7162800" cy="506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2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Problems in Native Development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" y="1219200"/>
            <a:ext cx="8839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Various issues for App Development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err="1"/>
              <a:t>Dev</a:t>
            </a:r>
            <a:r>
              <a:rPr lang="en-US" sz="2400" dirty="0"/>
              <a:t> </a:t>
            </a:r>
            <a:r>
              <a:rPr lang="en-US" sz="2400" dirty="0" smtClean="0"/>
              <a:t>Time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dirty="0" smtClean="0"/>
              <a:t>Case Study: </a:t>
            </a:r>
            <a:r>
              <a:rPr lang="en-US" sz="2400" i="1" dirty="0" err="1" smtClean="0"/>
              <a:t>TwitStore</a:t>
            </a:r>
            <a:r>
              <a:rPr lang="en-US" sz="2400" i="1" dirty="0"/>
              <a:t> </a:t>
            </a:r>
            <a:r>
              <a:rPr lang="en-US" sz="2400" dirty="0" smtClean="0"/>
              <a:t>– </a:t>
            </a:r>
            <a:r>
              <a:rPr lang="en-US" sz="2400" dirty="0" err="1" smtClean="0"/>
              <a:t>iOS</a:t>
            </a:r>
            <a:r>
              <a:rPr lang="en-US" sz="2400" dirty="0" smtClean="0"/>
              <a:t> (92 hours) 						   Android (86 hours) [3]</a:t>
            </a:r>
            <a:endParaRPr lang="en-US" sz="24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/>
              <a:t>Required </a:t>
            </a:r>
            <a:r>
              <a:rPr lang="en-US" sz="2400" dirty="0" smtClean="0"/>
              <a:t>Knowledge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dirty="0" smtClean="0"/>
              <a:t>Paul Dickson – “Far easier to learn than </a:t>
            </a:r>
            <a:r>
              <a:rPr lang="en-US" sz="2400" dirty="0" err="1" smtClean="0"/>
              <a:t>Xcode</a:t>
            </a:r>
            <a:r>
              <a:rPr lang="en-US" sz="2400" dirty="0" smtClean="0"/>
              <a:t>” [2]</a:t>
            </a:r>
            <a:endParaRPr lang="en-US" sz="24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/>
              <a:t>Multiple Code </a:t>
            </a:r>
            <a:r>
              <a:rPr lang="en-US" sz="2400" dirty="0" smtClean="0"/>
              <a:t>Bases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dirty="0" smtClean="0"/>
              <a:t>Little to no reuse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Cost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5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52400" y="1633774"/>
            <a:ext cx="3810000" cy="4233626"/>
          </a:xfrm>
        </p:spPr>
        <p:txBody>
          <a:bodyPr>
            <a:normAutofit/>
          </a:bodyPr>
          <a:lstStyle/>
          <a:p>
            <a:r>
              <a:rPr lang="en-US" sz="2400" dirty="0"/>
              <a:t>Common Language</a:t>
            </a:r>
          </a:p>
          <a:p>
            <a:pPr lvl="1"/>
            <a:r>
              <a:rPr lang="en-US" sz="2000" dirty="0">
                <a:sym typeface="Wingdings" pitchFamily="2" charset="2"/>
              </a:rPr>
              <a:t> ‘Native-like’ </a:t>
            </a:r>
            <a:r>
              <a:rPr lang="en-US" sz="2000" dirty="0" smtClean="0">
                <a:sym typeface="Wingdings" pitchFamily="2" charset="2"/>
              </a:rPr>
              <a:t>App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Cross-compiled vs. Interpreted</a:t>
            </a:r>
            <a:endParaRPr lang="en-US" sz="2000" dirty="0"/>
          </a:p>
          <a:p>
            <a:pPr marL="109728" indent="0">
              <a:buNone/>
            </a:pPr>
            <a:endParaRPr lang="en-US" sz="2400" dirty="0" smtClean="0"/>
          </a:p>
          <a:p>
            <a:r>
              <a:rPr lang="en-US" sz="2400" dirty="0" smtClean="0"/>
              <a:t>Write Once, Run Everywhere</a:t>
            </a:r>
          </a:p>
          <a:p>
            <a:pPr marL="109728" indent="0">
              <a:buNone/>
            </a:pPr>
            <a:endParaRPr lang="en-US" sz="2400" dirty="0" smtClean="0"/>
          </a:p>
          <a:p>
            <a:r>
              <a:rPr lang="en-US" sz="2400" dirty="0" smtClean="0"/>
              <a:t>Resolves issues of Native Development</a:t>
            </a:r>
          </a:p>
          <a:p>
            <a:pPr marL="109728" indent="0">
              <a:buNone/>
            </a:pPr>
            <a:endParaRPr lang="en-US" sz="2400" dirty="0" smtClean="0"/>
          </a:p>
          <a:p>
            <a:pPr lvl="1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Hybrid Development as a Solution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524000"/>
            <a:ext cx="5638800" cy="3352800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3407228" y="3167816"/>
            <a:ext cx="5638800" cy="872544"/>
          </a:xfrm>
          <a:prstGeom prst="frame">
            <a:avLst>
              <a:gd name="adj1" fmla="val 269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30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4495800"/>
            <a:ext cx="8763000" cy="1663891"/>
          </a:xfrm>
        </p:spPr>
        <p:txBody>
          <a:bodyPr/>
          <a:lstStyle/>
          <a:p>
            <a:r>
              <a:rPr lang="en-US" dirty="0" smtClean="0"/>
              <a:t>Easier to code, deploy, and develop overall. [4]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Development</a:t>
            </a:r>
            <a:endParaRPr lang="en-US" dirty="0"/>
          </a:p>
        </p:txBody>
      </p:sp>
      <p:pic>
        <p:nvPicPr>
          <p:cNvPr id="2050" name="Picture 2" descr="C:\Users\AndyZurn\Dropbox\SJU\CompSci\CS300s\CS373\Paper\TechAnalysis\hybrid-native-compare-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530827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ame 4"/>
          <p:cNvSpPr/>
          <p:nvPr/>
        </p:nvSpPr>
        <p:spPr>
          <a:xfrm>
            <a:off x="3929742" y="1382486"/>
            <a:ext cx="1382486" cy="3124200"/>
          </a:xfrm>
          <a:prstGeom prst="frame">
            <a:avLst>
              <a:gd name="adj1" fmla="val 269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6019800" y="1333500"/>
            <a:ext cx="1382486" cy="3124200"/>
          </a:xfrm>
          <a:prstGeom prst="frame">
            <a:avLst>
              <a:gd name="adj1" fmla="val 269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57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Better, Cheaper, but NOT Faster</a:t>
            </a:r>
          </a:p>
          <a:p>
            <a:pPr lvl="1"/>
            <a:r>
              <a:rPr lang="en-US" dirty="0" err="1" smtClean="0"/>
              <a:t>Leroux</a:t>
            </a:r>
            <a:r>
              <a:rPr lang="en-US" dirty="0" smtClean="0"/>
              <a:t> – JavaScript hasn’t “achieved” native performance… “but it’s getting close.” [1]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Downfalls</a:t>
            </a:r>
            <a:endParaRPr lang="en-US" dirty="0"/>
          </a:p>
        </p:txBody>
      </p:sp>
      <p:pic>
        <p:nvPicPr>
          <p:cNvPr id="1026" name="Picture 2" descr="C:\Users\AndyZurn\Dropbox\SJU\CompSci\CS300s\CS373\Paper\TechAnalysis\huy-app-perform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52057"/>
            <a:ext cx="7907121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18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08918"/>
            <a:ext cx="4419600" cy="4525963"/>
          </a:xfrm>
        </p:spPr>
        <p:txBody>
          <a:bodyPr/>
          <a:lstStyle/>
          <a:p>
            <a:r>
              <a:rPr lang="en-US" dirty="0" smtClean="0"/>
              <a:t>Eclipse-based IDE</a:t>
            </a:r>
          </a:p>
          <a:p>
            <a:pPr lvl="1"/>
            <a:r>
              <a:rPr lang="en-US" dirty="0" smtClean="0"/>
              <a:t>JavaScript + Native SDKs</a:t>
            </a:r>
            <a:endParaRPr lang="en-US" dirty="0"/>
          </a:p>
          <a:p>
            <a:r>
              <a:rPr lang="en-US" dirty="0" err="1" smtClean="0"/>
              <a:t>iOS</a:t>
            </a:r>
            <a:r>
              <a:rPr lang="en-US" dirty="0" smtClean="0"/>
              <a:t>, Android, BlackBerry, Mobile Web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Appcelerator</a:t>
            </a:r>
            <a:r>
              <a:rPr lang="en-US" i="1" dirty="0" smtClean="0"/>
              <a:t> </a:t>
            </a:r>
            <a:r>
              <a:rPr lang="en-US" i="1" dirty="0" smtClean="0"/>
              <a:t>Titanium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95400"/>
            <a:ext cx="4376707" cy="4953000"/>
          </a:xfrm>
          <a:prstGeom prst="rect">
            <a:avLst/>
          </a:prstGeom>
        </p:spPr>
      </p:pic>
      <p:pic>
        <p:nvPicPr>
          <p:cNvPr id="3074" name="Picture 2" descr="C:\Users\AndyZurn\Dropbox\SJU\CompSci\CS300s\CS373\Presentation\default_app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457" y="4038600"/>
            <a:ext cx="1715407" cy="171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29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4393</TotalTime>
  <Words>446</Words>
  <Application>Microsoft Office PowerPoint</Application>
  <PresentationFormat>On-screen Show (4:3)</PresentationFormat>
  <Paragraphs>69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Hybrid Mobile Applications</vt:lpstr>
      <vt:lpstr>Overview</vt:lpstr>
      <vt:lpstr>Background</vt:lpstr>
      <vt:lpstr>Native Platforms</vt:lpstr>
      <vt:lpstr>Problems in Native Development</vt:lpstr>
      <vt:lpstr>Hybrid Development as a Solution</vt:lpstr>
      <vt:lpstr>Hybrid Development</vt:lpstr>
      <vt:lpstr>Hybrid Downfalls</vt:lpstr>
      <vt:lpstr>Appcelerator Titanium</vt:lpstr>
      <vt:lpstr>Appcelerator/Android Comparison</vt:lpstr>
      <vt:lpstr>Future of Mobile App Development</vt:lpstr>
      <vt:lpstr>Conclusion</vt:lpstr>
      <vt:lpstr>Bibliography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Mobile Applications</dc:title>
  <dc:creator>AndyZurn</dc:creator>
  <cp:lastModifiedBy>AndyZurn</cp:lastModifiedBy>
  <cp:revision>33</cp:revision>
  <dcterms:created xsi:type="dcterms:W3CDTF">2013-12-11T21:28:14Z</dcterms:created>
  <dcterms:modified xsi:type="dcterms:W3CDTF">2013-12-16T23:09:36Z</dcterms:modified>
</cp:coreProperties>
</file>