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7" d="100"/>
          <a:sy n="57" d="100"/>
        </p:scale>
        <p:origin x="126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1E48-29E4-41C6-87A6-3863F7448260}" type="datetimeFigureOut">
              <a:rPr lang="en-GB" smtClean="0"/>
              <a:t>25/03/2018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2C7D-8340-4B78-8A22-0DF924F6AC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73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1E48-29E4-41C6-87A6-3863F7448260}" type="datetimeFigureOut">
              <a:rPr lang="en-GB" smtClean="0"/>
              <a:t>25/03/2018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2C7D-8340-4B78-8A22-0DF924F6AC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83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1E48-29E4-41C6-87A6-3863F7448260}" type="datetimeFigureOut">
              <a:rPr lang="en-GB" smtClean="0"/>
              <a:t>25/03/2018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2C7D-8340-4B78-8A22-0DF924F6AC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1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1E48-29E4-41C6-87A6-3863F7448260}" type="datetimeFigureOut">
              <a:rPr lang="en-GB" smtClean="0"/>
              <a:t>25/03/2018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2C7D-8340-4B78-8A22-0DF924F6AC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87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1E48-29E4-41C6-87A6-3863F7448260}" type="datetimeFigureOut">
              <a:rPr lang="en-GB" smtClean="0"/>
              <a:t>25/03/2018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2C7D-8340-4B78-8A22-0DF924F6AC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79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1E48-29E4-41C6-87A6-3863F7448260}" type="datetimeFigureOut">
              <a:rPr lang="en-GB" smtClean="0"/>
              <a:t>25/03/2018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2C7D-8340-4B78-8A22-0DF924F6AC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30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1E48-29E4-41C6-87A6-3863F7448260}" type="datetimeFigureOut">
              <a:rPr lang="en-GB" smtClean="0"/>
              <a:t>25/03/2018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2C7D-8340-4B78-8A22-0DF924F6AC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95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1E48-29E4-41C6-87A6-3863F7448260}" type="datetimeFigureOut">
              <a:rPr lang="en-GB" smtClean="0"/>
              <a:t>25/03/2018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2C7D-8340-4B78-8A22-0DF924F6AC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5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1E48-29E4-41C6-87A6-3863F7448260}" type="datetimeFigureOut">
              <a:rPr lang="en-GB" smtClean="0"/>
              <a:t>25/03/2018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2C7D-8340-4B78-8A22-0DF924F6AC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37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1E48-29E4-41C6-87A6-3863F7448260}" type="datetimeFigureOut">
              <a:rPr lang="en-GB" smtClean="0"/>
              <a:t>25/03/2018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2C7D-8340-4B78-8A22-0DF924F6AC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01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1E48-29E4-41C6-87A6-3863F7448260}" type="datetimeFigureOut">
              <a:rPr lang="en-GB" smtClean="0"/>
              <a:t>25/03/2018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2C7D-8340-4B78-8A22-0DF924F6AC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17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81E48-29E4-41C6-87A6-3863F7448260}" type="datetimeFigureOut">
              <a:rPr lang="en-GB" smtClean="0"/>
              <a:t>25/03/2018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F2C7D-8340-4B78-8A22-0DF924F6AC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86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2086377" y="4095482"/>
            <a:ext cx="83712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account (</a:t>
            </a:r>
            <a:r>
              <a:rPr lang="nl-NL" u="sng" dirty="0" err="1" smtClean="0"/>
              <a:t>id</a:t>
            </a:r>
            <a:r>
              <a:rPr lang="nl-NL" dirty="0" smtClean="0"/>
              <a:t> : int, </a:t>
            </a:r>
            <a:r>
              <a:rPr lang="nl-NL" dirty="0" err="1" smtClean="0"/>
              <a:t>number</a:t>
            </a:r>
            <a:r>
              <a:rPr lang="nl-NL" dirty="0"/>
              <a:t> </a:t>
            </a:r>
            <a:r>
              <a:rPr lang="nl-NL" dirty="0" smtClean="0"/>
              <a:t>: </a:t>
            </a:r>
            <a:r>
              <a:rPr lang="nl-NL" dirty="0" err="1" smtClean="0"/>
              <a:t>varchar</a:t>
            </a:r>
            <a:r>
              <a:rPr lang="nl-NL" dirty="0" smtClean="0"/>
              <a:t>, name : </a:t>
            </a:r>
            <a:r>
              <a:rPr lang="nl-NL" dirty="0" err="1" smtClean="0"/>
              <a:t>varchar</a:t>
            </a:r>
            <a:r>
              <a:rPr lang="nl-NL" dirty="0" smtClean="0"/>
              <a:t>, </a:t>
            </a:r>
            <a:r>
              <a:rPr lang="nl-NL" dirty="0" err="1" smtClean="0"/>
              <a:t>amount</a:t>
            </a:r>
            <a:r>
              <a:rPr lang="nl-NL" dirty="0" smtClean="0"/>
              <a:t> : </a:t>
            </a:r>
            <a:r>
              <a:rPr lang="nl-NL" dirty="0" err="1" smtClean="0"/>
              <a:t>Decimal</a:t>
            </a:r>
            <a:r>
              <a:rPr lang="nl-NL" dirty="0" smtClean="0"/>
              <a:t>)</a:t>
            </a:r>
          </a:p>
          <a:p>
            <a:r>
              <a:rPr lang="nl-NL" dirty="0"/>
              <a:t>u</a:t>
            </a:r>
            <a:r>
              <a:rPr lang="nl-NL" dirty="0" smtClean="0"/>
              <a:t>ser (</a:t>
            </a:r>
            <a:r>
              <a:rPr lang="nl-NL" u="sng" dirty="0" err="1" smtClean="0"/>
              <a:t>id</a:t>
            </a:r>
            <a:r>
              <a:rPr lang="nl-NL" dirty="0" smtClean="0"/>
              <a:t> : int, </a:t>
            </a:r>
            <a:r>
              <a:rPr lang="nl-NL" dirty="0" err="1" smtClean="0"/>
              <a:t>first_name</a:t>
            </a:r>
            <a:r>
              <a:rPr lang="nl-NL" dirty="0"/>
              <a:t> </a:t>
            </a:r>
            <a:r>
              <a:rPr lang="nl-NL" dirty="0" smtClean="0"/>
              <a:t>: </a:t>
            </a:r>
            <a:r>
              <a:rPr lang="nl-NL" dirty="0" err="1" smtClean="0"/>
              <a:t>varchar</a:t>
            </a:r>
            <a:r>
              <a:rPr lang="nl-NL" dirty="0" smtClean="0"/>
              <a:t>, </a:t>
            </a:r>
            <a:r>
              <a:rPr lang="nl-NL" dirty="0" err="1" smtClean="0"/>
              <a:t>last_name</a:t>
            </a:r>
            <a:r>
              <a:rPr lang="nl-NL" dirty="0" smtClean="0"/>
              <a:t> : </a:t>
            </a:r>
            <a:r>
              <a:rPr lang="nl-NL" dirty="0" err="1" smtClean="0"/>
              <a:t>varchar</a:t>
            </a:r>
            <a:r>
              <a:rPr lang="nl-NL" dirty="0" smtClean="0"/>
              <a:t>, </a:t>
            </a:r>
            <a:r>
              <a:rPr lang="nl-NL" dirty="0" err="1" smtClean="0"/>
              <a:t>role</a:t>
            </a:r>
            <a:r>
              <a:rPr lang="nl-NL" dirty="0" smtClean="0"/>
              <a:t> : </a:t>
            </a:r>
            <a:r>
              <a:rPr lang="nl-NL" dirty="0" err="1" smtClean="0"/>
              <a:t>tinyint</a:t>
            </a:r>
            <a:r>
              <a:rPr lang="nl-NL" dirty="0" smtClean="0"/>
              <a:t>)</a:t>
            </a:r>
          </a:p>
          <a:p>
            <a:r>
              <a:rPr lang="nl-NL" dirty="0"/>
              <a:t>c</a:t>
            </a:r>
            <a:r>
              <a:rPr lang="nl-NL" dirty="0" smtClean="0"/>
              <a:t>ard (</a:t>
            </a:r>
            <a:r>
              <a:rPr lang="nl-NL" u="sng" dirty="0" err="1" smtClean="0"/>
              <a:t>id</a:t>
            </a:r>
            <a:r>
              <a:rPr lang="nl-NL" dirty="0" smtClean="0"/>
              <a:t> : int, password : </a:t>
            </a:r>
            <a:r>
              <a:rPr lang="nl-NL" dirty="0" err="1" smtClean="0"/>
              <a:t>varchar</a:t>
            </a:r>
            <a:r>
              <a:rPr lang="nl-NL" dirty="0" smtClean="0"/>
              <a:t>, </a:t>
            </a:r>
            <a:r>
              <a:rPr lang="nl-NL" dirty="0" err="1" smtClean="0"/>
              <a:t>failed_login_attempt</a:t>
            </a:r>
            <a:r>
              <a:rPr lang="nl-NL" dirty="0" smtClean="0"/>
              <a:t> : </a:t>
            </a:r>
            <a:r>
              <a:rPr lang="nl-NL" dirty="0" err="1" smtClean="0"/>
              <a:t>tinyint</a:t>
            </a:r>
            <a:r>
              <a:rPr lang="nl-NL" dirty="0" smtClean="0"/>
              <a:t>, </a:t>
            </a:r>
            <a:r>
              <a:rPr lang="nl-NL" dirty="0" err="1" smtClean="0"/>
              <a:t>blocked</a:t>
            </a:r>
            <a:r>
              <a:rPr lang="nl-NL" dirty="0" smtClean="0"/>
              <a:t> : </a:t>
            </a:r>
            <a:r>
              <a:rPr lang="nl-NL" dirty="0" err="1" smtClean="0"/>
              <a:t>tinynt</a:t>
            </a:r>
            <a:r>
              <a:rPr lang="nl-NL" dirty="0" smtClean="0"/>
              <a:t>)</a:t>
            </a:r>
          </a:p>
          <a:p>
            <a:r>
              <a:rPr lang="nl-NL" dirty="0" smtClean="0"/>
              <a:t>Log (</a:t>
            </a:r>
            <a:r>
              <a:rPr lang="nl-NL" u="sng" dirty="0" err="1" smtClean="0"/>
              <a:t>id</a:t>
            </a:r>
            <a:r>
              <a:rPr lang="nl-NL" dirty="0" smtClean="0"/>
              <a:t> : int, type : </a:t>
            </a:r>
            <a:r>
              <a:rPr lang="nl-NL" dirty="0" err="1" smtClean="0"/>
              <a:t>varchar</a:t>
            </a:r>
            <a:r>
              <a:rPr lang="nl-NL" dirty="0" smtClean="0"/>
              <a:t>, </a:t>
            </a:r>
            <a:r>
              <a:rPr lang="nl-NL" dirty="0" err="1" smtClean="0"/>
              <a:t>value</a:t>
            </a:r>
            <a:r>
              <a:rPr lang="nl-NL" dirty="0" smtClean="0"/>
              <a:t> : </a:t>
            </a:r>
            <a:r>
              <a:rPr lang="nl-NL" dirty="0" err="1" smtClean="0"/>
              <a:t>varchar</a:t>
            </a:r>
            <a:r>
              <a:rPr lang="nl-NL" dirty="0" smtClean="0"/>
              <a:t>, succes : </a:t>
            </a:r>
            <a:r>
              <a:rPr lang="nl-NL" dirty="0" err="1" smtClean="0"/>
              <a:t>tinyint</a:t>
            </a:r>
            <a:r>
              <a:rPr lang="nl-NL" dirty="0" smtClean="0"/>
              <a:t>, timestamp : </a:t>
            </a:r>
            <a:r>
              <a:rPr lang="nl-NL" dirty="0" err="1" smtClean="0"/>
              <a:t>datetime</a:t>
            </a:r>
            <a:r>
              <a:rPr lang="nl-NL" dirty="0" smtClean="0"/>
              <a:t>)</a:t>
            </a:r>
          </a:p>
          <a:p>
            <a:r>
              <a:rPr lang="nl-NL" dirty="0" err="1" smtClean="0"/>
              <a:t>Config</a:t>
            </a:r>
            <a:r>
              <a:rPr lang="nl-NL" dirty="0" smtClean="0"/>
              <a:t> (</a:t>
            </a:r>
            <a:r>
              <a:rPr lang="nl-NL" u="sng" dirty="0" smtClean="0"/>
              <a:t>name</a:t>
            </a:r>
            <a:r>
              <a:rPr lang="nl-NL" dirty="0" smtClean="0"/>
              <a:t> : </a:t>
            </a:r>
            <a:r>
              <a:rPr lang="nl-NL" dirty="0" err="1" smtClean="0"/>
              <a:t>varchar</a:t>
            </a:r>
            <a:r>
              <a:rPr lang="nl-NL" dirty="0" smtClean="0"/>
              <a:t>, </a:t>
            </a:r>
            <a:r>
              <a:rPr lang="nl-NL" dirty="0" err="1" smtClean="0"/>
              <a:t>value</a:t>
            </a:r>
            <a:r>
              <a:rPr lang="nl-NL" dirty="0" smtClean="0"/>
              <a:t> : </a:t>
            </a:r>
            <a:r>
              <a:rPr lang="nl-NL" dirty="0" err="1" smtClean="0"/>
              <a:t>varchar</a:t>
            </a:r>
            <a:r>
              <a:rPr lang="nl-NL" dirty="0" smtClean="0"/>
              <a:t>)</a:t>
            </a:r>
          </a:p>
          <a:p>
            <a:endParaRPr lang="nl-NL" dirty="0"/>
          </a:p>
          <a:p>
            <a:r>
              <a:rPr lang="nl-NL" dirty="0" smtClean="0"/>
              <a:t>has (account.id [</a:t>
            </a:r>
            <a:r>
              <a:rPr lang="nl-NL" dirty="0" err="1" smtClean="0"/>
              <a:t>FK</a:t>
            </a:r>
            <a:r>
              <a:rPr lang="nl-NL" dirty="0" err="1" smtClean="0">
                <a:sym typeface="Wingdings" panose="05000000000000000000" pitchFamily="2" charset="2"/>
              </a:rPr>
              <a:t>account</a:t>
            </a:r>
            <a:r>
              <a:rPr lang="nl-NL" dirty="0" smtClean="0">
                <a:sym typeface="Wingdings" panose="05000000000000000000" pitchFamily="2" charset="2"/>
              </a:rPr>
              <a:t>] : int, user.id [</a:t>
            </a:r>
            <a:r>
              <a:rPr lang="nl-NL" dirty="0" err="1" smtClean="0">
                <a:sym typeface="Wingdings" panose="05000000000000000000" pitchFamily="2" charset="2"/>
              </a:rPr>
              <a:t>FKuser</a:t>
            </a:r>
            <a:r>
              <a:rPr lang="nl-NL" dirty="0" smtClean="0">
                <a:sym typeface="Wingdings" panose="05000000000000000000" pitchFamily="2" charset="2"/>
              </a:rPr>
              <a:t>])</a:t>
            </a:r>
            <a:endParaRPr lang="nl-NL" dirty="0" smtClean="0"/>
          </a:p>
          <a:p>
            <a:r>
              <a:rPr lang="nl-NL" dirty="0" err="1"/>
              <a:t>u</a:t>
            </a:r>
            <a:r>
              <a:rPr lang="nl-NL" dirty="0" err="1" smtClean="0"/>
              <a:t>ses</a:t>
            </a:r>
            <a:r>
              <a:rPr lang="nl-NL" dirty="0" smtClean="0"/>
              <a:t> (user.id [</a:t>
            </a:r>
            <a:r>
              <a:rPr lang="nl-NL" dirty="0" err="1" smtClean="0"/>
              <a:t>FK</a:t>
            </a:r>
            <a:r>
              <a:rPr lang="nl-NL" dirty="0" err="1" smtClean="0">
                <a:sym typeface="Wingdings" panose="05000000000000000000" pitchFamily="2" charset="2"/>
              </a:rPr>
              <a:t>user</a:t>
            </a:r>
            <a:r>
              <a:rPr lang="nl-NL" dirty="0" smtClean="0">
                <a:sym typeface="Wingdings" panose="05000000000000000000" pitchFamily="2" charset="2"/>
              </a:rPr>
              <a:t>] : int, card.id [</a:t>
            </a:r>
            <a:r>
              <a:rPr lang="nl-NL" dirty="0" err="1" smtClean="0">
                <a:sym typeface="Wingdings" panose="05000000000000000000" pitchFamily="2" charset="2"/>
              </a:rPr>
              <a:t>FKcard</a:t>
            </a:r>
            <a:r>
              <a:rPr lang="nl-NL" dirty="0" smtClean="0">
                <a:sym typeface="Wingdings" panose="05000000000000000000" pitchFamily="2" charset="2"/>
              </a:rPr>
              <a:t>] : int)</a:t>
            </a:r>
            <a:endParaRPr lang="nl-NL" dirty="0" smtClean="0"/>
          </a:p>
          <a:p>
            <a:r>
              <a:rPr lang="nl-NL" dirty="0" err="1"/>
              <a:t>d</a:t>
            </a:r>
            <a:r>
              <a:rPr lang="nl-NL" dirty="0" err="1" smtClean="0"/>
              <a:t>id</a:t>
            </a:r>
            <a:r>
              <a:rPr lang="nl-NL" dirty="0" smtClean="0"/>
              <a:t> (log.id [</a:t>
            </a:r>
            <a:r>
              <a:rPr lang="nl-NL" dirty="0" err="1" smtClean="0"/>
              <a:t>FK</a:t>
            </a:r>
            <a:r>
              <a:rPr lang="nl-NL" dirty="0" err="1" smtClean="0">
                <a:sym typeface="Wingdings" panose="05000000000000000000" pitchFamily="2" charset="2"/>
              </a:rPr>
              <a:t>log</a:t>
            </a:r>
            <a:r>
              <a:rPr lang="nl-NL" dirty="0" smtClean="0">
                <a:sym typeface="Wingdings" panose="05000000000000000000" pitchFamily="2" charset="2"/>
              </a:rPr>
              <a:t>])</a:t>
            </a:r>
            <a:endParaRPr lang="nl-NL" dirty="0" smtClean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91" y="169334"/>
            <a:ext cx="8099864" cy="366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7" y="549267"/>
            <a:ext cx="10075333" cy="569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1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7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CREATE SCHEMA IF NOT EXISTS `</a:t>
            </a:r>
            <a:r>
              <a:rPr lang="en-GB" dirty="0" err="1" smtClean="0"/>
              <a:t>mybank</a:t>
            </a:r>
            <a:r>
              <a:rPr lang="en-GB" dirty="0" smtClean="0"/>
              <a:t>` DEFAULT CHARACTER SET utf8 ;USE `</a:t>
            </a:r>
            <a:r>
              <a:rPr lang="en-GB" dirty="0" err="1" smtClean="0"/>
              <a:t>mybank</a:t>
            </a:r>
            <a:r>
              <a:rPr lang="en-GB" dirty="0" smtClean="0"/>
              <a:t>` ;</a:t>
            </a:r>
          </a:p>
          <a:p>
            <a:pPr marL="0" indent="0">
              <a:buNone/>
            </a:pPr>
            <a:r>
              <a:rPr lang="en-GB" dirty="0" smtClean="0"/>
              <a:t>-------------------------------------------- Table `</a:t>
            </a:r>
            <a:r>
              <a:rPr lang="en-GB" dirty="0" err="1" smtClean="0"/>
              <a:t>mybank</a:t>
            </a:r>
            <a:r>
              <a:rPr lang="en-GB" dirty="0" smtClean="0"/>
              <a:t>`.`account`-- -------------------------------------------------</a:t>
            </a:r>
          </a:p>
          <a:p>
            <a:pPr marL="0" indent="0">
              <a:buNone/>
            </a:pPr>
            <a:r>
              <a:rPr lang="en-GB" dirty="0" smtClean="0"/>
              <a:t>CREATE TABLE IF NOT EXISTS `</a:t>
            </a:r>
            <a:r>
              <a:rPr lang="en-GB" dirty="0" err="1" smtClean="0"/>
              <a:t>mybank</a:t>
            </a:r>
            <a:r>
              <a:rPr lang="en-GB" dirty="0" smtClean="0"/>
              <a:t>`.`account` (  </a:t>
            </a:r>
          </a:p>
          <a:p>
            <a:pPr marL="0" indent="0">
              <a:buNone/>
            </a:pPr>
            <a:r>
              <a:rPr lang="en-GB" dirty="0" smtClean="0"/>
              <a:t>`id` INT(10) UNSIGNED NOT NULL AUTO_INCREMENT,</a:t>
            </a:r>
          </a:p>
          <a:p>
            <a:pPr marL="0" indent="0">
              <a:buNone/>
            </a:pPr>
            <a:r>
              <a:rPr lang="en-GB" dirty="0" smtClean="0"/>
              <a:t>  `number` VARCHAR(34) NOT NULL,</a:t>
            </a:r>
          </a:p>
          <a:p>
            <a:pPr marL="0" indent="0">
              <a:buNone/>
            </a:pPr>
            <a:r>
              <a:rPr lang="en-GB" dirty="0" smtClean="0"/>
              <a:t>  `name` VARCHAR(45) NOT NULL,</a:t>
            </a:r>
          </a:p>
          <a:p>
            <a:pPr marL="0" indent="0">
              <a:buNone/>
            </a:pPr>
            <a:r>
              <a:rPr lang="en-GB" dirty="0" smtClean="0"/>
              <a:t>  `amount` DECIMAL(19,2) NOT NULL DEFAULT '0.00',</a:t>
            </a:r>
          </a:p>
          <a:p>
            <a:pPr marL="0" indent="0">
              <a:buNone/>
            </a:pPr>
            <a:r>
              <a:rPr lang="en-GB" dirty="0" smtClean="0"/>
              <a:t>  PRIMARY KEY (`id`))ENGINE = </a:t>
            </a:r>
            <a:r>
              <a:rPr lang="en-GB" dirty="0" err="1" smtClean="0"/>
              <a:t>Inno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DBAUTO_INCREMENT = 2</a:t>
            </a:r>
          </a:p>
          <a:p>
            <a:pPr marL="0" indent="0">
              <a:buNone/>
            </a:pPr>
            <a:r>
              <a:rPr lang="en-GB" dirty="0" smtClean="0"/>
              <a:t>DEFAULT CHARACTER SET = utf8;</a:t>
            </a:r>
          </a:p>
          <a:p>
            <a:pPr marL="0" indent="0">
              <a:buNone/>
            </a:pPr>
            <a:r>
              <a:rPr lang="en-GB" dirty="0" smtClean="0"/>
              <a:t>-- -------------------------------------------- Table `</a:t>
            </a:r>
            <a:r>
              <a:rPr lang="en-GB" dirty="0" err="1" smtClean="0"/>
              <a:t>mybank</a:t>
            </a:r>
            <a:r>
              <a:rPr lang="en-GB" dirty="0" smtClean="0"/>
              <a:t>`.`user`------------------------------------------------------</a:t>
            </a:r>
          </a:p>
          <a:p>
            <a:pPr marL="0" indent="0">
              <a:buNone/>
            </a:pPr>
            <a:r>
              <a:rPr lang="en-GB" dirty="0" smtClean="0"/>
              <a:t>CREATE TABLE IF NOT EXISTS `</a:t>
            </a:r>
            <a:r>
              <a:rPr lang="en-GB" dirty="0" err="1" smtClean="0"/>
              <a:t>mybank</a:t>
            </a:r>
            <a:r>
              <a:rPr lang="en-GB" dirty="0" smtClean="0"/>
              <a:t>`.`user` (  </a:t>
            </a:r>
          </a:p>
          <a:p>
            <a:pPr marL="0" indent="0">
              <a:buNone/>
            </a:pPr>
            <a:r>
              <a:rPr lang="en-GB" dirty="0" smtClean="0"/>
              <a:t>`id` INT(10) UNSIGNED NOT NULL AUTO_INCREMENT,</a:t>
            </a:r>
          </a:p>
          <a:p>
            <a:pPr marL="0" indent="0">
              <a:buNone/>
            </a:pPr>
            <a:r>
              <a:rPr lang="en-GB" dirty="0" smtClean="0"/>
              <a:t>  `</a:t>
            </a:r>
            <a:r>
              <a:rPr lang="en-GB" dirty="0" err="1" smtClean="0"/>
              <a:t>first_name</a:t>
            </a:r>
            <a:r>
              <a:rPr lang="en-GB" dirty="0" smtClean="0"/>
              <a:t>` VARCHAR(45) NOT NULL,</a:t>
            </a:r>
          </a:p>
          <a:p>
            <a:pPr marL="0" indent="0">
              <a:buNone/>
            </a:pPr>
            <a:r>
              <a:rPr lang="en-GB" dirty="0" smtClean="0"/>
              <a:t>  `</a:t>
            </a:r>
            <a:r>
              <a:rPr lang="en-GB" dirty="0" err="1" smtClean="0"/>
              <a:t>last_name</a:t>
            </a:r>
            <a:r>
              <a:rPr lang="en-GB" dirty="0" smtClean="0"/>
              <a:t>` VARCHAR(45) NOT NULL,</a:t>
            </a:r>
          </a:p>
          <a:p>
            <a:pPr marL="0" indent="0">
              <a:buNone/>
            </a:pPr>
            <a:r>
              <a:rPr lang="en-GB" dirty="0" smtClean="0"/>
              <a:t>  `role` TINYINT(4) NOT NULL,</a:t>
            </a:r>
          </a:p>
          <a:p>
            <a:pPr marL="0" indent="0">
              <a:buNone/>
            </a:pPr>
            <a:r>
              <a:rPr lang="en-GB" dirty="0" smtClean="0"/>
              <a:t>  PRIMARY KEY (`id`))ENGINE = </a:t>
            </a:r>
            <a:r>
              <a:rPr lang="en-GB" dirty="0" err="1" smtClean="0"/>
              <a:t>Inno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DBAUTO_INCREMENT = 4</a:t>
            </a:r>
          </a:p>
          <a:p>
            <a:pPr marL="0" indent="0">
              <a:buNone/>
            </a:pPr>
            <a:r>
              <a:rPr lang="en-GB" dirty="0" smtClean="0"/>
              <a:t>DEFAULT CHARACTER SET = utf8;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62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smtClean="0"/>
              <a:t>------------------------------------------ Table `</a:t>
            </a:r>
            <a:r>
              <a:rPr lang="en-GB" sz="2000" dirty="0" err="1" smtClean="0"/>
              <a:t>mybank</a:t>
            </a:r>
            <a:r>
              <a:rPr lang="en-GB" sz="2000" dirty="0" smtClean="0"/>
              <a:t>`.`card`-- ----------------------------------------</a:t>
            </a:r>
          </a:p>
          <a:p>
            <a:pPr marL="0" indent="0">
              <a:buNone/>
            </a:pPr>
            <a:r>
              <a:rPr lang="en-GB" sz="2000" dirty="0" smtClean="0"/>
              <a:t>CREATE TABLE IF NOT EXISTS `</a:t>
            </a:r>
            <a:r>
              <a:rPr lang="en-GB" sz="2000" dirty="0" err="1" smtClean="0"/>
              <a:t>mybank</a:t>
            </a:r>
            <a:r>
              <a:rPr lang="en-GB" sz="2000" dirty="0" smtClean="0"/>
              <a:t>`.`card` (  </a:t>
            </a:r>
          </a:p>
          <a:p>
            <a:pPr marL="0" indent="0">
              <a:buNone/>
            </a:pPr>
            <a:r>
              <a:rPr lang="en-GB" sz="2000" dirty="0" smtClean="0"/>
              <a:t>`id` VARCHAR(12) NOT NULL,  `</a:t>
            </a:r>
          </a:p>
          <a:p>
            <a:pPr marL="0" indent="0">
              <a:buNone/>
            </a:pPr>
            <a:r>
              <a:rPr lang="en-GB" sz="2000" dirty="0" err="1" smtClean="0"/>
              <a:t>user_id</a:t>
            </a:r>
            <a:r>
              <a:rPr lang="en-GB" sz="2000" dirty="0" smtClean="0"/>
              <a:t>` INT(10) UNSIGNED NOT NULL,  </a:t>
            </a:r>
          </a:p>
          <a:p>
            <a:pPr marL="0" indent="0">
              <a:buNone/>
            </a:pPr>
            <a:r>
              <a:rPr lang="en-GB" sz="2000" dirty="0" smtClean="0"/>
              <a:t>`password` VARCHAR(64) NULL DEFAULT NULL,  </a:t>
            </a:r>
          </a:p>
          <a:p>
            <a:pPr marL="0" indent="0">
              <a:buNone/>
            </a:pPr>
            <a:r>
              <a:rPr lang="en-GB" sz="2000" dirty="0" smtClean="0"/>
              <a:t>`</a:t>
            </a:r>
            <a:r>
              <a:rPr lang="en-GB" sz="2000" dirty="0" err="1" smtClean="0"/>
              <a:t>failed_login_attempt</a:t>
            </a:r>
            <a:r>
              <a:rPr lang="en-GB" sz="2000" dirty="0" smtClean="0"/>
              <a:t>` TINYINT(3) UNSIGNED NOT NULL,  </a:t>
            </a:r>
          </a:p>
          <a:p>
            <a:pPr marL="0" indent="0">
              <a:buNone/>
            </a:pPr>
            <a:r>
              <a:rPr lang="en-GB" sz="2000" dirty="0" smtClean="0"/>
              <a:t>`blocked` TINYINT(3) UNSIGNED NOT NULL,  </a:t>
            </a:r>
          </a:p>
          <a:p>
            <a:pPr marL="0" indent="0">
              <a:buNone/>
            </a:pPr>
            <a:r>
              <a:rPr lang="en-GB" sz="2000" dirty="0" smtClean="0"/>
              <a:t>PRIMARY KEY (`id`),  </a:t>
            </a:r>
          </a:p>
          <a:p>
            <a:pPr marL="0" indent="0">
              <a:buNone/>
            </a:pPr>
            <a:r>
              <a:rPr lang="en-GB" sz="2000" dirty="0" smtClean="0"/>
              <a:t>INDEX `fk_card_user1_idx` (`</a:t>
            </a:r>
            <a:r>
              <a:rPr lang="en-GB" sz="2000" dirty="0" err="1" smtClean="0"/>
              <a:t>user_id</a:t>
            </a:r>
            <a:r>
              <a:rPr lang="en-GB" sz="2000" dirty="0" smtClean="0"/>
              <a:t>` ASC),  </a:t>
            </a:r>
          </a:p>
          <a:p>
            <a:pPr marL="0" indent="0">
              <a:buNone/>
            </a:pPr>
            <a:r>
              <a:rPr lang="en-GB" sz="2000" dirty="0" smtClean="0"/>
              <a:t>CONSTRAINT `fk_card_user1`    </a:t>
            </a:r>
          </a:p>
          <a:p>
            <a:pPr marL="0" indent="0">
              <a:buNone/>
            </a:pPr>
            <a:r>
              <a:rPr lang="en-GB" sz="2000" dirty="0" smtClean="0"/>
              <a:t>FOREIGN KEY (`</a:t>
            </a:r>
            <a:r>
              <a:rPr lang="en-GB" sz="2000" dirty="0" err="1" smtClean="0"/>
              <a:t>user_id</a:t>
            </a:r>
            <a:r>
              <a:rPr lang="en-GB" sz="2000" dirty="0" smtClean="0"/>
              <a:t>`)    </a:t>
            </a:r>
          </a:p>
          <a:p>
            <a:pPr marL="0" indent="0">
              <a:buNone/>
            </a:pPr>
            <a:r>
              <a:rPr lang="en-GB" sz="2000" dirty="0" smtClean="0"/>
              <a:t>REFERENCES `</a:t>
            </a:r>
            <a:r>
              <a:rPr lang="en-GB" sz="2000" dirty="0" err="1" smtClean="0"/>
              <a:t>mybank</a:t>
            </a:r>
            <a:r>
              <a:rPr lang="en-GB" sz="2000" dirty="0" smtClean="0"/>
              <a:t>`.`user` (`id`)    </a:t>
            </a:r>
          </a:p>
          <a:p>
            <a:pPr marL="0" indent="0">
              <a:buNone/>
            </a:pPr>
            <a:r>
              <a:rPr lang="en-GB" sz="2000" dirty="0" smtClean="0"/>
              <a:t>ON DELETE NO ACTION    </a:t>
            </a:r>
          </a:p>
          <a:p>
            <a:pPr marL="0" indent="0">
              <a:buNone/>
            </a:pPr>
            <a:r>
              <a:rPr lang="en-GB" sz="2000" dirty="0" smtClean="0"/>
              <a:t>ON UPDATE NO ACTION)</a:t>
            </a:r>
          </a:p>
          <a:p>
            <a:pPr marL="0" indent="0">
              <a:buNone/>
            </a:pPr>
            <a:r>
              <a:rPr lang="en-GB" sz="2000" dirty="0" smtClean="0"/>
              <a:t>ENGINE = </a:t>
            </a:r>
            <a:r>
              <a:rPr lang="en-GB" sz="2000" dirty="0" err="1" smtClean="0"/>
              <a:t>Inno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DBDEFAULT CHARACTER SET = utf8;</a:t>
            </a:r>
          </a:p>
        </p:txBody>
      </p:sp>
    </p:spTree>
    <p:extLst>
      <p:ext uri="{BB962C8B-B14F-4D97-AF65-F5344CB8AC3E}">
        <p14:creationId xmlns:p14="http://schemas.microsoft.com/office/powerpoint/2010/main" val="52009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------------------------- Table `</a:t>
            </a:r>
            <a:r>
              <a:rPr lang="en-GB" dirty="0" err="1" smtClean="0"/>
              <a:t>mybank</a:t>
            </a:r>
            <a:r>
              <a:rPr lang="en-GB" dirty="0" smtClean="0"/>
              <a:t>`.`</a:t>
            </a:r>
            <a:r>
              <a:rPr lang="en-GB" dirty="0" err="1" smtClean="0"/>
              <a:t>config</a:t>
            </a:r>
            <a:r>
              <a:rPr lang="en-GB" dirty="0" smtClean="0"/>
              <a:t>`-- --------------------------------------------------</a:t>
            </a:r>
          </a:p>
          <a:p>
            <a:pPr marL="0" indent="0">
              <a:buNone/>
            </a:pPr>
            <a:r>
              <a:rPr lang="en-GB" dirty="0" smtClean="0"/>
              <a:t>CREATE TABLE IF NOT EXISTS `</a:t>
            </a:r>
            <a:r>
              <a:rPr lang="en-GB" dirty="0" err="1" smtClean="0"/>
              <a:t>mybank</a:t>
            </a:r>
            <a:r>
              <a:rPr lang="en-GB" dirty="0" smtClean="0"/>
              <a:t>`.`</a:t>
            </a:r>
            <a:r>
              <a:rPr lang="en-GB" dirty="0" err="1" smtClean="0"/>
              <a:t>config</a:t>
            </a:r>
            <a:r>
              <a:rPr lang="en-GB" dirty="0" smtClean="0"/>
              <a:t>` (  </a:t>
            </a:r>
          </a:p>
          <a:p>
            <a:pPr marL="0" indent="0">
              <a:buNone/>
            </a:pPr>
            <a:r>
              <a:rPr lang="en-GB" dirty="0" smtClean="0"/>
              <a:t>`name` VARCHAR(45) NOT NULL,  </a:t>
            </a:r>
          </a:p>
          <a:p>
            <a:pPr marL="0" indent="0">
              <a:buNone/>
            </a:pPr>
            <a:r>
              <a:rPr lang="en-GB" dirty="0" smtClean="0"/>
              <a:t>`value` VARCHAR(255) NULL DEFAULT NULL,  </a:t>
            </a:r>
          </a:p>
          <a:p>
            <a:pPr marL="0" indent="0">
              <a:buNone/>
            </a:pPr>
            <a:r>
              <a:rPr lang="en-GB" dirty="0" smtClean="0"/>
              <a:t>PRIMARY KEY (`name`))</a:t>
            </a:r>
          </a:p>
          <a:p>
            <a:pPr marL="0" indent="0">
              <a:buNone/>
            </a:pPr>
            <a:r>
              <a:rPr lang="en-GB" dirty="0" smtClean="0"/>
              <a:t>ENGINE = </a:t>
            </a:r>
            <a:r>
              <a:rPr lang="en-GB" dirty="0" err="1" smtClean="0"/>
              <a:t>Inno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DBDEFAULT CHARACTER SET = utf8;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37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-- ------------------------------------------ Table `</a:t>
            </a:r>
            <a:r>
              <a:rPr lang="en-GB" dirty="0" err="1" smtClean="0"/>
              <a:t>mybank</a:t>
            </a:r>
            <a:r>
              <a:rPr lang="en-GB" dirty="0" smtClean="0"/>
              <a:t>`.`log`-- -----------------------------------------------------CREATE TABLE IF NOT EXISTS `</a:t>
            </a:r>
            <a:r>
              <a:rPr lang="en-GB" dirty="0" err="1" smtClean="0"/>
              <a:t>mybank</a:t>
            </a:r>
            <a:r>
              <a:rPr lang="en-GB" dirty="0" smtClean="0"/>
              <a:t>`.`log` (  </a:t>
            </a:r>
          </a:p>
          <a:p>
            <a:pPr marL="0" indent="0">
              <a:buNone/>
            </a:pPr>
            <a:r>
              <a:rPr lang="en-GB" dirty="0" smtClean="0"/>
              <a:t>`id` INT(10) UNSIGNED NOT NULL AUTO_INCREMENT,  </a:t>
            </a:r>
          </a:p>
          <a:p>
            <a:pPr marL="0" indent="0">
              <a:buNone/>
            </a:pPr>
            <a:r>
              <a:rPr lang="en-GB" dirty="0" smtClean="0"/>
              <a:t>`</a:t>
            </a:r>
            <a:r>
              <a:rPr lang="en-GB" dirty="0" err="1" smtClean="0"/>
              <a:t>user_id</a:t>
            </a:r>
            <a:r>
              <a:rPr lang="en-GB" dirty="0" smtClean="0"/>
              <a:t>` INT(10) UNSIGNED NOT NULL,  </a:t>
            </a:r>
          </a:p>
          <a:p>
            <a:pPr marL="0" indent="0">
              <a:buNone/>
            </a:pPr>
            <a:r>
              <a:rPr lang="en-GB" dirty="0" smtClean="0"/>
              <a:t>`type` VARCHAR(45) NULL DEFAULT NULL,  </a:t>
            </a:r>
          </a:p>
          <a:p>
            <a:pPr marL="0" indent="0">
              <a:buNone/>
            </a:pPr>
            <a:r>
              <a:rPr lang="en-GB" dirty="0" smtClean="0"/>
              <a:t>`value` VARCHAR(45) NULL DEFAULT NULL, </a:t>
            </a:r>
          </a:p>
          <a:p>
            <a:pPr marL="0" indent="0">
              <a:buNone/>
            </a:pPr>
            <a:r>
              <a:rPr lang="en-GB" dirty="0" smtClean="0"/>
              <a:t>`success` TINYINT(4) NULL DEFAULT NULL,  </a:t>
            </a:r>
          </a:p>
          <a:p>
            <a:pPr marL="0" indent="0">
              <a:buNone/>
            </a:pPr>
            <a:r>
              <a:rPr lang="en-GB" dirty="0" smtClean="0"/>
              <a:t>`</a:t>
            </a:r>
            <a:r>
              <a:rPr lang="en-GB" dirty="0" err="1" smtClean="0"/>
              <a:t>account_number</a:t>
            </a:r>
            <a:r>
              <a:rPr lang="en-GB" dirty="0" smtClean="0"/>
              <a:t>` VARCHAR(34) NOT NULL,  </a:t>
            </a:r>
          </a:p>
          <a:p>
            <a:pPr marL="0" indent="0">
              <a:buNone/>
            </a:pPr>
            <a:r>
              <a:rPr lang="en-GB" dirty="0" smtClean="0"/>
              <a:t>`timestamp` DATETIME NOT NULL,  </a:t>
            </a:r>
          </a:p>
          <a:p>
            <a:pPr marL="0" indent="0">
              <a:buNone/>
            </a:pPr>
            <a:r>
              <a:rPr lang="en-GB" dirty="0" smtClean="0"/>
              <a:t>PRIMARY KEY (`id`),  </a:t>
            </a:r>
          </a:p>
          <a:p>
            <a:pPr marL="0" indent="0">
              <a:buNone/>
            </a:pPr>
            <a:r>
              <a:rPr lang="en-GB" dirty="0" smtClean="0"/>
              <a:t>INDEX `fk_Log_User1_idx` (`</a:t>
            </a:r>
            <a:r>
              <a:rPr lang="en-GB" dirty="0" err="1" smtClean="0"/>
              <a:t>user_id</a:t>
            </a:r>
            <a:r>
              <a:rPr lang="en-GB" dirty="0" smtClean="0"/>
              <a:t>` ASC),  </a:t>
            </a:r>
          </a:p>
          <a:p>
            <a:pPr marL="0" indent="0">
              <a:buNone/>
            </a:pPr>
            <a:r>
              <a:rPr lang="en-GB" dirty="0" smtClean="0"/>
              <a:t>CONSTRAINT `fk_Log_User1`    </a:t>
            </a:r>
          </a:p>
          <a:p>
            <a:pPr marL="0" indent="0">
              <a:buNone/>
            </a:pPr>
            <a:r>
              <a:rPr lang="en-GB" dirty="0" smtClean="0"/>
              <a:t>FOREIGN KEY (`</a:t>
            </a:r>
            <a:r>
              <a:rPr lang="en-GB" dirty="0" err="1" smtClean="0"/>
              <a:t>user_id</a:t>
            </a:r>
            <a:r>
              <a:rPr lang="en-GB" dirty="0" smtClean="0"/>
              <a:t>`)    </a:t>
            </a:r>
          </a:p>
          <a:p>
            <a:pPr marL="0" indent="0">
              <a:buNone/>
            </a:pPr>
            <a:r>
              <a:rPr lang="en-GB" dirty="0" smtClean="0"/>
              <a:t>REFERENCES `</a:t>
            </a:r>
            <a:r>
              <a:rPr lang="en-GB" dirty="0" err="1" smtClean="0"/>
              <a:t>mybank</a:t>
            </a:r>
            <a:r>
              <a:rPr lang="en-GB" dirty="0" smtClean="0"/>
              <a:t>`.`user` (`id`)    </a:t>
            </a:r>
          </a:p>
          <a:p>
            <a:pPr marL="0" indent="0">
              <a:buNone/>
            </a:pPr>
            <a:r>
              <a:rPr lang="en-GB" dirty="0" smtClean="0"/>
              <a:t>ON DELETE NO ACTION    </a:t>
            </a:r>
          </a:p>
          <a:p>
            <a:pPr marL="0" indent="0">
              <a:buNone/>
            </a:pPr>
            <a:r>
              <a:rPr lang="en-GB" dirty="0" smtClean="0"/>
              <a:t>ON UPDATE NO ACTION)</a:t>
            </a:r>
          </a:p>
          <a:p>
            <a:pPr marL="0" indent="0">
              <a:buNone/>
            </a:pPr>
            <a:r>
              <a:rPr lang="en-GB" dirty="0" smtClean="0"/>
              <a:t>ENGINE = </a:t>
            </a:r>
            <a:r>
              <a:rPr lang="en-GB" dirty="0" err="1" smtClean="0"/>
              <a:t>Inno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DBDEFAULT CHARACTER SET = utf8;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81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------------------------Table `</a:t>
            </a:r>
            <a:r>
              <a:rPr lang="en-GB" dirty="0" err="1" smtClean="0"/>
              <a:t>mybank</a:t>
            </a:r>
            <a:r>
              <a:rPr lang="en-GB" dirty="0" smtClean="0"/>
              <a:t>`.`</a:t>
            </a:r>
            <a:r>
              <a:rPr lang="en-GB" dirty="0" err="1" smtClean="0"/>
              <a:t>user_has_account</a:t>
            </a:r>
            <a:r>
              <a:rPr lang="en-GB" dirty="0" smtClean="0"/>
              <a:t>`-- ------------------------------------CREATE TABLE IF NOT EXISTS `</a:t>
            </a:r>
            <a:r>
              <a:rPr lang="en-GB" dirty="0" err="1" smtClean="0"/>
              <a:t>mybank</a:t>
            </a:r>
            <a:r>
              <a:rPr lang="en-GB" dirty="0" smtClean="0"/>
              <a:t>`.`</a:t>
            </a:r>
            <a:r>
              <a:rPr lang="en-GB" dirty="0" err="1" smtClean="0"/>
              <a:t>user_has_account</a:t>
            </a:r>
            <a:r>
              <a:rPr lang="en-GB" dirty="0" smtClean="0"/>
              <a:t>` (  </a:t>
            </a:r>
          </a:p>
          <a:p>
            <a:pPr marL="0" indent="0">
              <a:buNone/>
            </a:pPr>
            <a:r>
              <a:rPr lang="en-GB" dirty="0" smtClean="0"/>
              <a:t>`</a:t>
            </a:r>
            <a:r>
              <a:rPr lang="en-GB" dirty="0" err="1" smtClean="0"/>
              <a:t>user_id</a:t>
            </a:r>
            <a:r>
              <a:rPr lang="en-GB" dirty="0" smtClean="0"/>
              <a:t>` INT(10) UNSIGNED NOT NULL,  </a:t>
            </a:r>
          </a:p>
          <a:p>
            <a:pPr marL="0" indent="0">
              <a:buNone/>
            </a:pPr>
            <a:r>
              <a:rPr lang="en-GB" dirty="0" smtClean="0"/>
              <a:t>`</a:t>
            </a:r>
            <a:r>
              <a:rPr lang="en-GB" dirty="0" err="1" smtClean="0"/>
              <a:t>account_id</a:t>
            </a:r>
            <a:r>
              <a:rPr lang="en-GB" dirty="0" smtClean="0"/>
              <a:t>` INT(10) UNSIGNED NOT NULL,  </a:t>
            </a:r>
          </a:p>
          <a:p>
            <a:pPr marL="0" indent="0">
              <a:buNone/>
            </a:pPr>
            <a:r>
              <a:rPr lang="en-GB" dirty="0" smtClean="0"/>
              <a:t>PRIMARY KEY (`</a:t>
            </a:r>
            <a:r>
              <a:rPr lang="en-GB" dirty="0" err="1" smtClean="0"/>
              <a:t>user_id</a:t>
            </a:r>
            <a:r>
              <a:rPr lang="en-GB" dirty="0" smtClean="0"/>
              <a:t>`, `</a:t>
            </a:r>
            <a:r>
              <a:rPr lang="en-GB" dirty="0" err="1" smtClean="0"/>
              <a:t>account_id</a:t>
            </a:r>
            <a:r>
              <a:rPr lang="en-GB" dirty="0" smtClean="0"/>
              <a:t>`),  </a:t>
            </a:r>
          </a:p>
          <a:p>
            <a:pPr marL="0" indent="0">
              <a:buNone/>
            </a:pPr>
            <a:r>
              <a:rPr lang="en-GB" dirty="0" smtClean="0"/>
              <a:t>INDEX `fk_user_has_account_account1_idx` (`</a:t>
            </a:r>
            <a:r>
              <a:rPr lang="en-GB" dirty="0" err="1" smtClean="0"/>
              <a:t>account_id</a:t>
            </a:r>
            <a:r>
              <a:rPr lang="en-GB" dirty="0" smtClean="0"/>
              <a:t>` ASC),  </a:t>
            </a:r>
          </a:p>
          <a:p>
            <a:pPr marL="0" indent="0">
              <a:buNone/>
            </a:pPr>
            <a:r>
              <a:rPr lang="en-GB" dirty="0" smtClean="0"/>
              <a:t>INDEX `fk_user_has_account_user1_idx` (`</a:t>
            </a:r>
            <a:r>
              <a:rPr lang="en-GB" dirty="0" err="1" smtClean="0"/>
              <a:t>user_id</a:t>
            </a:r>
            <a:r>
              <a:rPr lang="en-GB" dirty="0" smtClean="0"/>
              <a:t>` ASC),  </a:t>
            </a:r>
          </a:p>
          <a:p>
            <a:pPr marL="0" indent="0">
              <a:buNone/>
            </a:pPr>
            <a:r>
              <a:rPr lang="en-GB" dirty="0" smtClean="0"/>
              <a:t>CONSTRAINT `fk_user_has_account_account1`    </a:t>
            </a:r>
          </a:p>
          <a:p>
            <a:pPr marL="0" indent="0">
              <a:buNone/>
            </a:pPr>
            <a:r>
              <a:rPr lang="en-GB" dirty="0" smtClean="0"/>
              <a:t>FOREIGN KEY (`</a:t>
            </a:r>
            <a:r>
              <a:rPr lang="en-GB" dirty="0" err="1" smtClean="0"/>
              <a:t>account_id</a:t>
            </a:r>
            <a:r>
              <a:rPr lang="en-GB" dirty="0" smtClean="0"/>
              <a:t>`)    </a:t>
            </a:r>
          </a:p>
          <a:p>
            <a:pPr marL="0" indent="0">
              <a:buNone/>
            </a:pPr>
            <a:r>
              <a:rPr lang="en-GB" dirty="0" smtClean="0"/>
              <a:t>REFERENCES `</a:t>
            </a:r>
            <a:r>
              <a:rPr lang="en-GB" dirty="0" err="1" smtClean="0"/>
              <a:t>mybank</a:t>
            </a:r>
            <a:r>
              <a:rPr lang="en-GB" dirty="0" smtClean="0"/>
              <a:t>`.`account` (`id`)    </a:t>
            </a:r>
          </a:p>
          <a:p>
            <a:pPr marL="0" indent="0">
              <a:buNone/>
            </a:pPr>
            <a:r>
              <a:rPr lang="en-GB" dirty="0" smtClean="0"/>
              <a:t>ON DELETE NO ACTION    </a:t>
            </a:r>
          </a:p>
          <a:p>
            <a:pPr marL="0" indent="0">
              <a:buNone/>
            </a:pPr>
            <a:r>
              <a:rPr lang="en-GB" dirty="0" smtClean="0"/>
              <a:t>ON UPDATE NO ACTION,  </a:t>
            </a:r>
          </a:p>
          <a:p>
            <a:pPr marL="0" indent="0">
              <a:buNone/>
            </a:pPr>
            <a:r>
              <a:rPr lang="en-GB" dirty="0" smtClean="0"/>
              <a:t>CONSTRAINT `fk_user_has_account_user1`    </a:t>
            </a:r>
          </a:p>
          <a:p>
            <a:pPr marL="0" indent="0">
              <a:buNone/>
            </a:pPr>
            <a:r>
              <a:rPr lang="en-GB" dirty="0" smtClean="0"/>
              <a:t>FOREIGN KEY (`</a:t>
            </a:r>
            <a:r>
              <a:rPr lang="en-GB" dirty="0" err="1" smtClean="0"/>
              <a:t>user_id</a:t>
            </a:r>
            <a:r>
              <a:rPr lang="en-GB" dirty="0" smtClean="0"/>
              <a:t>`)    </a:t>
            </a:r>
          </a:p>
          <a:p>
            <a:pPr marL="0" indent="0">
              <a:buNone/>
            </a:pPr>
            <a:r>
              <a:rPr lang="en-GB" dirty="0" smtClean="0"/>
              <a:t>REFERENCES `</a:t>
            </a:r>
            <a:r>
              <a:rPr lang="en-GB" dirty="0" err="1" smtClean="0"/>
              <a:t>mybank</a:t>
            </a:r>
            <a:r>
              <a:rPr lang="en-GB" dirty="0" smtClean="0"/>
              <a:t>`.`user` (`id`)    </a:t>
            </a:r>
          </a:p>
          <a:p>
            <a:pPr marL="0" indent="0">
              <a:buNone/>
            </a:pPr>
            <a:r>
              <a:rPr lang="en-GB" dirty="0" smtClean="0"/>
              <a:t>ON DELETE NO ACTION    </a:t>
            </a:r>
          </a:p>
          <a:p>
            <a:pPr marL="0" indent="0">
              <a:buNone/>
            </a:pPr>
            <a:r>
              <a:rPr lang="en-GB" dirty="0" smtClean="0"/>
              <a:t>ON UPDATE NO ACTION)</a:t>
            </a:r>
          </a:p>
          <a:p>
            <a:pPr marL="0" indent="0">
              <a:buNone/>
            </a:pPr>
            <a:r>
              <a:rPr lang="en-GB" dirty="0" smtClean="0"/>
              <a:t>ENGINE = </a:t>
            </a:r>
            <a:r>
              <a:rPr lang="en-GB" dirty="0" err="1" smtClean="0"/>
              <a:t>Inno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DBDEFAULT CHARACTER SET = utf8;</a:t>
            </a:r>
          </a:p>
          <a:p>
            <a:pPr marL="0" indent="0">
              <a:buNone/>
            </a:pPr>
            <a:r>
              <a:rPr lang="en-GB" dirty="0" smtClean="0"/>
              <a:t>SET SQL_MODE=@OLD_SQL_MODE;</a:t>
            </a:r>
          </a:p>
          <a:p>
            <a:pPr marL="0" indent="0">
              <a:buNone/>
            </a:pPr>
            <a:r>
              <a:rPr lang="en-GB" dirty="0" smtClean="0"/>
              <a:t>SET FOREIGN_KEY_CHECKS=@OLD_FOREIGN_KEY_CHECKS;</a:t>
            </a:r>
          </a:p>
          <a:p>
            <a:pPr marL="0" indent="0">
              <a:buNone/>
            </a:pPr>
            <a:r>
              <a:rPr lang="en-GB" dirty="0" smtClean="0"/>
              <a:t>SET UNIQUE_CHECKS=@OLD_UNIQUE_CHECKS;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280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Normaliseren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Doordat er iemand met ervaring bij ons in de bytegroep zit, is er bij het ontwerpen van de database al rekening gehouden met normalisatie. Hierdoor staat de database al </a:t>
            </a:r>
            <a:r>
              <a:rPr lang="nl-NL" smtClean="0"/>
              <a:t>in normaalvorm 3.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06721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770</Words>
  <Application>Microsoft Office PowerPoint</Application>
  <PresentationFormat>Breedbeeld</PresentationFormat>
  <Paragraphs>91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Normaliseren</vt:lpstr>
    </vt:vector>
  </TitlesOfParts>
  <Company>RealSimplyICT Unattendeds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Andre .</dc:creator>
  <cp:lastModifiedBy>Andre .</cp:lastModifiedBy>
  <cp:revision>12</cp:revision>
  <dcterms:created xsi:type="dcterms:W3CDTF">2018-03-25T11:21:39Z</dcterms:created>
  <dcterms:modified xsi:type="dcterms:W3CDTF">2018-03-25T18:19:03Z</dcterms:modified>
</cp:coreProperties>
</file>