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5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23F2-54A4-4AA4-B5C4-A95B60FBBA2C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AE8D-BADD-4667-B517-F969E8E33A24}" type="slidenum">
              <a:rPr lang="en-GB" smtClean="0"/>
              <a:t>‹nr.›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07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23F2-54A4-4AA4-B5C4-A95B60FBBA2C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AE8D-BADD-4667-B517-F969E8E33A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79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23F2-54A4-4AA4-B5C4-A95B60FBBA2C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AE8D-BADD-4667-B517-F969E8E33A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259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23F2-54A4-4AA4-B5C4-A95B60FBBA2C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AE8D-BADD-4667-B517-F969E8E33A24}" type="slidenum">
              <a:rPr lang="en-GB" smtClean="0"/>
              <a:t>‹nr.›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4061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23F2-54A4-4AA4-B5C4-A95B60FBBA2C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AE8D-BADD-4667-B517-F969E8E33A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847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23F2-54A4-4AA4-B5C4-A95B60FBBA2C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AE8D-BADD-4667-B517-F969E8E33A24}" type="slidenum">
              <a:rPr lang="en-GB" smtClean="0"/>
              <a:t>‹nr.›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383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23F2-54A4-4AA4-B5C4-A95B60FBBA2C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AE8D-BADD-4667-B517-F969E8E33A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343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23F2-54A4-4AA4-B5C4-A95B60FBBA2C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AE8D-BADD-4667-B517-F969E8E33A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694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23F2-54A4-4AA4-B5C4-A95B60FBBA2C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AE8D-BADD-4667-B517-F969E8E33A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33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23F2-54A4-4AA4-B5C4-A95B60FBBA2C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AE8D-BADD-4667-B517-F969E8E33A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89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23F2-54A4-4AA4-B5C4-A95B60FBBA2C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AE8D-BADD-4667-B517-F969E8E33A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36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23F2-54A4-4AA4-B5C4-A95B60FBBA2C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AE8D-BADD-4667-B517-F969E8E33A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20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23F2-54A4-4AA4-B5C4-A95B60FBBA2C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AE8D-BADD-4667-B517-F969E8E33A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73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23F2-54A4-4AA4-B5C4-A95B60FBBA2C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AE8D-BADD-4667-B517-F969E8E33A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60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23F2-54A4-4AA4-B5C4-A95B60FBBA2C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AE8D-BADD-4667-B517-F969E8E33A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5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23F2-54A4-4AA4-B5C4-A95B60FBBA2C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AE8D-BADD-4667-B517-F969E8E33A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75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23F2-54A4-4AA4-B5C4-A95B60FBBA2C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AE8D-BADD-4667-B517-F969E8E33A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03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29923F2-54A4-4AA4-B5C4-A95B60FBBA2C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07AAE8D-BADD-4667-B517-F969E8E33A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28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JQgnYxzzq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8000" dirty="0" smtClean="0"/>
              <a:t>Project 3</a:t>
            </a:r>
            <a:endParaRPr lang="en-GB" sz="8000" dirty="0"/>
          </a:p>
        </p:txBody>
      </p:sp>
      <p:pic>
        <p:nvPicPr>
          <p:cNvPr id="4" name="Picture 2" descr="Afbeeldingsresultaat voor pinautomaa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255" y="247917"/>
            <a:ext cx="5120111" cy="512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231820" y="5937161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Andre van der Wacht</a:t>
            </a:r>
          </a:p>
          <a:p>
            <a:r>
              <a:rPr lang="nl-NL" dirty="0" smtClean="0"/>
              <a:t>Groep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6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907" y="881248"/>
            <a:ext cx="8534400" cy="1507067"/>
          </a:xfrm>
        </p:spPr>
        <p:txBody>
          <a:bodyPr>
            <a:noAutofit/>
          </a:bodyPr>
          <a:lstStyle/>
          <a:p>
            <a:r>
              <a:rPr lang="nl-NL" sz="8000" dirty="0" smtClean="0"/>
              <a:t>Product Backlogs</a:t>
            </a:r>
            <a:endParaRPr lang="en-GB" sz="80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06" y="3206839"/>
            <a:ext cx="9421683" cy="274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03907" y="88124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NL" sz="8000" smtClean="0"/>
              <a:t>Product Backlogs</a:t>
            </a:r>
            <a:endParaRPr lang="en-GB" sz="80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74" y="2904944"/>
            <a:ext cx="8683927" cy="341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699" y="2209859"/>
            <a:ext cx="8534400" cy="1507067"/>
          </a:xfrm>
        </p:spPr>
        <p:txBody>
          <a:bodyPr>
            <a:normAutofit/>
          </a:bodyPr>
          <a:lstStyle/>
          <a:p>
            <a:r>
              <a:rPr lang="nl-NL" sz="8000" dirty="0" smtClean="0"/>
              <a:t>Inleiding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131505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5611" y="1876139"/>
            <a:ext cx="8534400" cy="1507067"/>
          </a:xfrm>
        </p:spPr>
        <p:txBody>
          <a:bodyPr>
            <a:normAutofit/>
          </a:bodyPr>
          <a:lstStyle/>
          <a:p>
            <a:r>
              <a:rPr lang="nl-NL" sz="8000" dirty="0" smtClean="0"/>
              <a:t>Inhoud</a:t>
            </a:r>
            <a:endParaRPr lang="en-GB" sz="8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68302" y="3138508"/>
            <a:ext cx="8534400" cy="3615267"/>
          </a:xfrm>
        </p:spPr>
        <p:txBody>
          <a:bodyPr/>
          <a:lstStyle/>
          <a:p>
            <a:r>
              <a:rPr lang="nl-NL" dirty="0" smtClean="0"/>
              <a:t>Database</a:t>
            </a:r>
          </a:p>
          <a:p>
            <a:r>
              <a:rPr lang="nl-NL" dirty="0" smtClean="0"/>
              <a:t>Hardware</a:t>
            </a:r>
          </a:p>
          <a:p>
            <a:r>
              <a:rPr lang="nl-NL" dirty="0" smtClean="0"/>
              <a:t>Code</a:t>
            </a:r>
          </a:p>
          <a:p>
            <a:r>
              <a:rPr lang="nl-NL" dirty="0" smtClean="0"/>
              <a:t>GUI</a:t>
            </a:r>
          </a:p>
          <a:p>
            <a:r>
              <a:rPr lang="nl-NL" dirty="0" smtClean="0"/>
              <a:t>Demo</a:t>
            </a:r>
          </a:p>
          <a:p>
            <a:r>
              <a:rPr lang="nl-NL" dirty="0" smtClean="0"/>
              <a:t>Must-, </a:t>
            </a:r>
            <a:r>
              <a:rPr lang="nl-NL" dirty="0" err="1" smtClean="0"/>
              <a:t>could</a:t>
            </a:r>
            <a:r>
              <a:rPr lang="nl-NL" dirty="0" smtClean="0"/>
              <a:t>-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should</a:t>
            </a:r>
            <a:r>
              <a:rPr lang="nl-NL" dirty="0" smtClean="0"/>
              <a:t> </a:t>
            </a:r>
            <a:r>
              <a:rPr lang="nl-NL" dirty="0" err="1" smtClean="0"/>
              <a:t>haves</a:t>
            </a: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15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3756" y="1370644"/>
            <a:ext cx="8534400" cy="1507067"/>
          </a:xfrm>
        </p:spPr>
        <p:txBody>
          <a:bodyPr>
            <a:normAutofit/>
          </a:bodyPr>
          <a:lstStyle/>
          <a:p>
            <a:r>
              <a:rPr lang="nl-NL" sz="8000" dirty="0" smtClean="0"/>
              <a:t>Database</a:t>
            </a:r>
            <a:endParaRPr lang="en-GB" sz="80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506" y="2672249"/>
            <a:ext cx="7255650" cy="3960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7510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7090" y="1924436"/>
            <a:ext cx="8534400" cy="1507067"/>
          </a:xfrm>
        </p:spPr>
        <p:txBody>
          <a:bodyPr>
            <a:normAutofit/>
          </a:bodyPr>
          <a:lstStyle/>
          <a:p>
            <a:r>
              <a:rPr lang="nl-NL" sz="8000" dirty="0" smtClean="0"/>
              <a:t>Hardware</a:t>
            </a:r>
            <a:endParaRPr lang="en-GB" sz="8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695" y="494198"/>
            <a:ext cx="5217589" cy="5677213"/>
          </a:xfrm>
          <a:prstGeom prst="rect">
            <a:avLst/>
          </a:prstGeom>
        </p:spPr>
      </p:pic>
      <p:pic>
        <p:nvPicPr>
          <p:cNvPr id="1026" name="Picture 2" descr="https://lh3.googleusercontent.com/TbUUw09bYZI1EbD3MgkK0rroybNDVOxoZRU4Y-J9fd33E9tDAf9h1obVmengQ4GaPxeoI77mKrRV2RMZ8rbHF8ZSegM4ZdQE7iUh4QSx7mKahdaPuvX2rRxV0XopWzuGrWtTyyEdyF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52" y="3431503"/>
            <a:ext cx="5036400" cy="298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80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2329127"/>
            <a:ext cx="8534400" cy="1507067"/>
          </a:xfrm>
        </p:spPr>
        <p:txBody>
          <a:bodyPr>
            <a:normAutofit/>
          </a:bodyPr>
          <a:lstStyle/>
          <a:p>
            <a:r>
              <a:rPr lang="nl-NL" sz="8000" dirty="0" smtClean="0"/>
              <a:t>Code</a:t>
            </a:r>
            <a:endParaRPr lang="en-GB" sz="80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0" y="3985042"/>
            <a:ext cx="4099921" cy="189651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837" y="2001947"/>
            <a:ext cx="5866842" cy="4664968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42" y="167968"/>
            <a:ext cx="5494107" cy="23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4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097891" y="407520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NL" sz="8000" dirty="0" smtClean="0"/>
              <a:t>Code</a:t>
            </a:r>
            <a:endParaRPr lang="en-GB" sz="80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3" y="1492388"/>
            <a:ext cx="4722837" cy="466499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955" y="206062"/>
            <a:ext cx="8182045" cy="283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8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547" y="1731254"/>
            <a:ext cx="8534400" cy="1507067"/>
          </a:xfrm>
        </p:spPr>
        <p:txBody>
          <a:bodyPr>
            <a:normAutofit/>
          </a:bodyPr>
          <a:lstStyle/>
          <a:p>
            <a:r>
              <a:rPr lang="nl-NL" sz="8000" dirty="0"/>
              <a:t>GUI</a:t>
            </a:r>
            <a:endParaRPr lang="en-GB" sz="80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662" y="213822"/>
            <a:ext cx="3498218" cy="201727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422" y="213822"/>
            <a:ext cx="3302176" cy="2017270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026" y="2484787"/>
            <a:ext cx="3498218" cy="2002467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422" y="2484787"/>
            <a:ext cx="3340812" cy="2002467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9615" y="4755753"/>
            <a:ext cx="3498218" cy="200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1885800"/>
            <a:ext cx="8534400" cy="1507067"/>
          </a:xfrm>
        </p:spPr>
        <p:txBody>
          <a:bodyPr>
            <a:normAutofit/>
          </a:bodyPr>
          <a:lstStyle/>
          <a:p>
            <a:r>
              <a:rPr lang="nl-NL" sz="8000" dirty="0" smtClean="0"/>
              <a:t>Demo</a:t>
            </a:r>
            <a:endParaRPr lang="en-GB" sz="8000" dirty="0"/>
          </a:p>
        </p:txBody>
      </p:sp>
      <p:pic>
        <p:nvPicPr>
          <p:cNvPr id="3" name="-JQgnYxzzqI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78684" y="965915"/>
            <a:ext cx="8313316" cy="467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7664</TotalTime>
  <Words>31</Words>
  <Application>Microsoft Office PowerPoint</Application>
  <PresentationFormat>Breedbeeld</PresentationFormat>
  <Paragraphs>19</Paragraphs>
  <Slides>11</Slides>
  <Notes>0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Segment</vt:lpstr>
      <vt:lpstr>Project 3</vt:lpstr>
      <vt:lpstr>Inleiding</vt:lpstr>
      <vt:lpstr>Inhoud</vt:lpstr>
      <vt:lpstr>Database</vt:lpstr>
      <vt:lpstr>Hardware</vt:lpstr>
      <vt:lpstr>Code</vt:lpstr>
      <vt:lpstr>PowerPoint-presentatie</vt:lpstr>
      <vt:lpstr>GUI</vt:lpstr>
      <vt:lpstr>Demo</vt:lpstr>
      <vt:lpstr>Product Backlogs</vt:lpstr>
      <vt:lpstr>PowerPoint-presentatie</vt:lpstr>
    </vt:vector>
  </TitlesOfParts>
  <Company>RealSimplyICT Unattendeds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Andre .</dc:creator>
  <cp:lastModifiedBy>Andre .</cp:lastModifiedBy>
  <cp:revision>16</cp:revision>
  <dcterms:created xsi:type="dcterms:W3CDTF">2018-03-14T13:05:46Z</dcterms:created>
  <dcterms:modified xsi:type="dcterms:W3CDTF">2018-03-25T10:25:07Z</dcterms:modified>
</cp:coreProperties>
</file>