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64" r:id="rId5"/>
    <p:sldId id="261" r:id="rId6"/>
    <p:sldId id="258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5BB5E-6346-4FDC-AC90-FE7A509EB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Dotmatrix</a:t>
            </a:r>
            <a:r>
              <a:rPr lang="nl-NL" dirty="0"/>
              <a:t> tijdsweergave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29BF55-294E-4918-814D-241956776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andre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12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Tijdsweergave keuzes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2249487"/>
            <a:ext cx="2641694" cy="3541714"/>
          </a:xfrm>
        </p:spPr>
        <p:txBody>
          <a:bodyPr/>
          <a:lstStyle/>
          <a:p>
            <a:r>
              <a:rPr lang="nl-NL" dirty="0" smtClean="0"/>
              <a:t>LCD scherm</a:t>
            </a:r>
          </a:p>
          <a:p>
            <a:r>
              <a:rPr lang="nl-NL" dirty="0" smtClean="0"/>
              <a:t>Segment display</a:t>
            </a:r>
          </a:p>
          <a:p>
            <a:r>
              <a:rPr lang="nl-NL" dirty="0" err="1" smtClean="0"/>
              <a:t>Dotmatrix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4034117" y="2330169"/>
            <a:ext cx="308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Te duur</a:t>
            </a:r>
            <a:endParaRPr lang="nl-NL" sz="2400" dirty="0"/>
          </a:p>
        </p:txBody>
      </p:sp>
      <p:sp>
        <p:nvSpPr>
          <p:cNvPr id="5" name="Tekstvak 4"/>
          <p:cNvSpPr txBox="1"/>
          <p:nvPr/>
        </p:nvSpPr>
        <p:spPr>
          <a:xfrm>
            <a:off x="4034117" y="2913529"/>
            <a:ext cx="329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Niet handig voor datum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76207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requirements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Tijd is duidelijk zichtbaar</a:t>
            </a:r>
          </a:p>
          <a:p>
            <a:r>
              <a:rPr lang="nl-NL" dirty="0" smtClean="0"/>
              <a:t>Datum is leesbaar</a:t>
            </a:r>
          </a:p>
          <a:p>
            <a:r>
              <a:rPr lang="nl-NL" dirty="0" smtClean="0"/>
              <a:t>Correcte tijdsweergave</a:t>
            </a:r>
          </a:p>
          <a:p>
            <a:r>
              <a:rPr lang="nl-NL" dirty="0" smtClean="0"/>
              <a:t>Juiste snelheid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10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Onderzoeksresultaten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Handig in gebruik</a:t>
            </a:r>
          </a:p>
          <a:p>
            <a:r>
              <a:rPr lang="nl-NL" dirty="0" smtClean="0"/>
              <a:t>Maximaal </a:t>
            </a:r>
            <a:r>
              <a:rPr lang="nl-NL" dirty="0"/>
              <a:t>veel stroom</a:t>
            </a:r>
          </a:p>
          <a:p>
            <a:r>
              <a:rPr lang="nl-NL" dirty="0"/>
              <a:t>Makkelijk met </a:t>
            </a:r>
            <a:r>
              <a:rPr lang="nl-NL" dirty="0" smtClean="0"/>
              <a:t>minder</a:t>
            </a:r>
          </a:p>
          <a:p>
            <a:r>
              <a:rPr lang="nl-NL" dirty="0" err="1" smtClean="0"/>
              <a:t>Uno</a:t>
            </a:r>
            <a:r>
              <a:rPr lang="nl-NL" dirty="0" smtClean="0"/>
              <a:t> niet geschikt voor 64x32 matrix</a:t>
            </a:r>
            <a:endParaRPr lang="nl-NL" dirty="0"/>
          </a:p>
          <a:p>
            <a:endParaRPr lang="nl-NL" dirty="0"/>
          </a:p>
        </p:txBody>
      </p:sp>
      <p:pic>
        <p:nvPicPr>
          <p:cNvPr id="2050" name="Picture 2" descr="Afbeeldingsresultaat voor dot matrix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89" y1="22778" x2="21389" y2="22778"/>
                        <a14:foregroundMark x1="30000" y1="21944" x2="30000" y2="21944"/>
                        <a14:foregroundMark x1="37222" y1="21944" x2="37222" y2="21944"/>
                        <a14:foregroundMark x1="47778" y1="21667" x2="47778" y2="21667"/>
                        <a14:foregroundMark x1="54444" y1="22500" x2="54444" y2="22500"/>
                        <a14:foregroundMark x1="63611" y1="22222" x2="63611" y2="22222"/>
                        <a14:foregroundMark x1="70833" y1="21389" x2="70833" y2="21389"/>
                        <a14:foregroundMark x1="78333" y1="21389" x2="78333" y2="21389"/>
                        <a14:foregroundMark x1="79444" y1="25556" x2="79444" y2="25556"/>
                        <a14:foregroundMark x1="80278" y1="33333" x2="80278" y2="33333"/>
                        <a14:foregroundMark x1="86667" y1="66944" x2="81389" y2="37500"/>
                        <a14:foregroundMark x1="76389" y1="66944" x2="70833" y2="24444"/>
                        <a14:foregroundMark x1="63333" y1="27500" x2="19722" y2="26111"/>
                        <a14:foregroundMark x1="20278" y1="31944" x2="62500" y2="32500"/>
                        <a14:foregroundMark x1="17222" y1="38333" x2="63333" y2="36944"/>
                        <a14:foregroundMark x1="63333" y1="36944" x2="63333" y2="36944"/>
                        <a14:foregroundMark x1="64167" y1="44167" x2="25556" y2="43056"/>
                        <a14:foregroundMark x1="65556" y1="51667" x2="24722" y2="50000"/>
                        <a14:foregroundMark x1="54722" y1="58056" x2="65556" y2="58056"/>
                        <a14:foregroundMark x1="13611" y1="64444" x2="13611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25" y="209708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max7219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333" r="90000">
                        <a14:foregroundMark x1="6333" y1="56167" x2="6333" y2="56167"/>
                        <a14:foregroundMark x1="7000" y1="62000" x2="7000" y2="62000"/>
                        <a14:foregroundMark x1="8000" y1="65167" x2="8000" y2="65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54" y="135780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49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407AC-00FB-4893-92CB-0DBCF382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Testplan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EB50D3-91FD-4798-B6F9-98800767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matrix dan uitgevoerde test protocol</a:t>
            </a:r>
          </a:p>
          <a:p>
            <a:r>
              <a:rPr lang="nl-NL" dirty="0"/>
              <a:t>Alle cijfers weergeven</a:t>
            </a:r>
          </a:p>
          <a:p>
            <a:r>
              <a:rPr lang="nl-NL" dirty="0"/>
              <a:t>Uren, minuten, seconde</a:t>
            </a:r>
          </a:p>
          <a:p>
            <a:r>
              <a:rPr lang="nl-NL" dirty="0"/>
              <a:t>Datum </a:t>
            </a:r>
            <a:r>
              <a:rPr lang="nl-NL" dirty="0" smtClean="0"/>
              <a:t>weergave</a:t>
            </a:r>
          </a:p>
          <a:p>
            <a:r>
              <a:rPr lang="nl-NL" dirty="0" smtClean="0"/>
              <a:t>Snelheid van de tijd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31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B48A0-B15A-434D-A71A-01160ABE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ontwerp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5750AD2-245C-46E7-B0FE-4C6695C9A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75" t="39878" r="14197" b="14618"/>
          <a:stretch/>
        </p:blipFill>
        <p:spPr>
          <a:xfrm>
            <a:off x="3486007" y="2184607"/>
            <a:ext cx="5075340" cy="3120706"/>
          </a:xfrm>
          <a:prstGeom prst="rect">
            <a:avLst/>
          </a:prstGeom>
        </p:spPr>
      </p:pic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DD2A3C7-23F5-4FDD-8CB2-265838B6C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3966492" y="950716"/>
            <a:ext cx="3938447" cy="5251263"/>
          </a:xfrm>
        </p:spPr>
      </p:pic>
      <p:pic>
        <p:nvPicPr>
          <p:cNvPr id="31" name="Afbeelding 30"/>
          <p:cNvPicPr>
            <a:picLocks noChangeAspect="1"/>
          </p:cNvPicPr>
          <p:nvPr/>
        </p:nvPicPr>
        <p:blipFill rotWithShape="1">
          <a:blip r:embed="rId4"/>
          <a:srcRect l="26489" t="30167" r="25842" b="27692"/>
          <a:stretch/>
        </p:blipFill>
        <p:spPr>
          <a:xfrm>
            <a:off x="1829450" y="1607123"/>
            <a:ext cx="8958514" cy="44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9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BDA4C-3F2D-4378-8370-4254F210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Aansluiting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73536F15-6970-4831-B64E-1C0CCFC54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15342"/>
              </p:ext>
            </p:extLst>
          </p:nvPr>
        </p:nvGraphicFramePr>
        <p:xfrm>
          <a:off x="4707197" y="320040"/>
          <a:ext cx="6340214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107">
                  <a:extLst>
                    <a:ext uri="{9D8B030D-6E8A-4147-A177-3AD203B41FA5}">
                      <a16:colId xmlns:a16="http://schemas.microsoft.com/office/drawing/2014/main" val="1348370445"/>
                    </a:ext>
                  </a:extLst>
                </a:gridCol>
                <a:gridCol w="3170107">
                  <a:extLst>
                    <a:ext uri="{9D8B030D-6E8A-4147-A177-3AD203B41FA5}">
                      <a16:colId xmlns:a16="http://schemas.microsoft.com/office/drawing/2014/main" val="60265368"/>
                    </a:ext>
                  </a:extLst>
                </a:gridCol>
              </a:tblGrid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Matrix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Arduino</a:t>
                      </a:r>
                      <a:r>
                        <a:rPr lang="nl-NL" dirty="0"/>
                        <a:t> Mega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46953"/>
                  </a:ext>
                </a:extLst>
              </a:tr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143479"/>
                  </a:ext>
                </a:extLst>
              </a:tr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44931"/>
                  </a:ext>
                </a:extLst>
              </a:tr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83437"/>
                  </a:ext>
                </a:extLst>
              </a:tr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07529"/>
                  </a:ext>
                </a:extLst>
              </a:tr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76245"/>
                  </a:ext>
                </a:extLst>
              </a:tr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58321"/>
                  </a:ext>
                </a:extLst>
              </a:tr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69812"/>
                  </a:ext>
                </a:extLst>
              </a:tr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12278"/>
                  </a:ext>
                </a:extLst>
              </a:tr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00577"/>
                  </a:ext>
                </a:extLst>
              </a:tr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2788"/>
                  </a:ext>
                </a:extLst>
              </a:tr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310269"/>
                  </a:ext>
                </a:extLst>
              </a:tr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22446"/>
                  </a:ext>
                </a:extLst>
              </a:tr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69881"/>
                  </a:ext>
                </a:extLst>
              </a:tr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850409"/>
                  </a:ext>
                </a:extLst>
              </a:tr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85444"/>
                  </a:ext>
                </a:extLst>
              </a:tr>
              <a:tr h="265132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9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42CF5-EFE9-4F3F-8D21-B2E8B8E9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Werkplan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2E0329-5995-4592-A7BE-AF0758A46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Tijdinvoer regeling</a:t>
            </a:r>
          </a:p>
          <a:p>
            <a:r>
              <a:rPr lang="nl-NL" dirty="0" smtClean="0"/>
              <a:t>Handmatig</a:t>
            </a:r>
          </a:p>
          <a:p>
            <a:r>
              <a:rPr lang="nl-NL" dirty="0"/>
              <a:t>A</a:t>
            </a:r>
            <a:r>
              <a:rPr lang="nl-NL" dirty="0" smtClean="0"/>
              <a:t>utomatisch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t="10703" r="75434" b="19675"/>
          <a:stretch/>
        </p:blipFill>
        <p:spPr>
          <a:xfrm>
            <a:off x="6214534" y="618518"/>
            <a:ext cx="3420533" cy="54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303</TotalTime>
  <Words>109</Words>
  <Application>Microsoft Office PowerPoint</Application>
  <PresentationFormat>Breedbeeld</PresentationFormat>
  <Paragraphs>65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Dotmatrix tijdsweergave</vt:lpstr>
      <vt:lpstr>Tijdsweergave keuzes</vt:lpstr>
      <vt:lpstr>requirements</vt:lpstr>
      <vt:lpstr>Onderzoeksresultaten</vt:lpstr>
      <vt:lpstr>Testplan</vt:lpstr>
      <vt:lpstr>ontwerp</vt:lpstr>
      <vt:lpstr>Aansluiting</vt:lpstr>
      <vt:lpstr>Werkplan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Verpleegkunde 1</dc:title>
  <dc:creator>Andre .</dc:creator>
  <cp:lastModifiedBy>Andre .</cp:lastModifiedBy>
  <cp:revision>16</cp:revision>
  <dcterms:created xsi:type="dcterms:W3CDTF">2018-11-27T08:23:28Z</dcterms:created>
  <dcterms:modified xsi:type="dcterms:W3CDTF">2018-12-11T09:30:58Z</dcterms:modified>
</cp:coreProperties>
</file>