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81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241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986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46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641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2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349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624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25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9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6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86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567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4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3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01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98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A60B37-4EAC-4F92-9572-DE28E5267DD4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DEF8-FF28-4C25-A8B3-1A24515005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69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_BG5PwYfrA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87488-8A52-49BF-8B5A-40C01F371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User story demo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F1A151-EF23-4ECA-BD20-904106135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Andre van der Wacht 0948859</a:t>
            </a:r>
          </a:p>
          <a:p>
            <a:r>
              <a:rPr lang="nl-NL" dirty="0"/>
              <a:t>Arcade64</a:t>
            </a:r>
          </a:p>
        </p:txBody>
      </p:sp>
    </p:spTree>
    <p:extLst>
      <p:ext uri="{BB962C8B-B14F-4D97-AF65-F5344CB8AC3E}">
        <p14:creationId xmlns:p14="http://schemas.microsoft.com/office/powerpoint/2010/main" val="429025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12D32-5D8B-4902-B3D2-0F3AB158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 user story die word behandeld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7797E-AB98-453E-B8C2-DA403DE0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Snake</a:t>
            </a:r>
            <a:r>
              <a:rPr lang="nl-NL" dirty="0"/>
              <a:t> game</a:t>
            </a:r>
          </a:p>
          <a:p>
            <a:r>
              <a:rPr lang="nl-NL" dirty="0"/>
              <a:t>-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moveable</a:t>
            </a:r>
            <a:r>
              <a:rPr lang="nl-NL" dirty="0"/>
              <a:t> </a:t>
            </a:r>
            <a:r>
              <a:rPr lang="nl-NL" dirty="0" err="1"/>
              <a:t>headblock</a:t>
            </a:r>
            <a:endParaRPr lang="nl-NL" dirty="0"/>
          </a:p>
          <a:p>
            <a:r>
              <a:rPr lang="nl-NL" dirty="0"/>
              <a:t>- end </a:t>
            </a:r>
            <a:r>
              <a:rPr lang="nl-NL" dirty="0" err="1"/>
              <a:t>the</a:t>
            </a:r>
            <a:r>
              <a:rPr lang="nl-NL" dirty="0"/>
              <a:t> game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head</a:t>
            </a:r>
            <a:r>
              <a:rPr lang="nl-NL" dirty="0"/>
              <a:t> hits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wall</a:t>
            </a:r>
            <a:endParaRPr lang="nl-NL" dirty="0"/>
          </a:p>
          <a:p>
            <a:r>
              <a:rPr lang="nl-NL" dirty="0"/>
              <a:t>- </a:t>
            </a:r>
            <a:r>
              <a:rPr lang="nl-NL" dirty="0" err="1"/>
              <a:t>snake</a:t>
            </a:r>
            <a:r>
              <a:rPr lang="nl-NL" dirty="0"/>
              <a:t> </a:t>
            </a:r>
            <a:r>
              <a:rPr lang="nl-NL" dirty="0" err="1"/>
              <a:t>grows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a fruit has been </a:t>
            </a:r>
            <a:r>
              <a:rPr lang="nl-NL" dirty="0" err="1"/>
              <a:t>picked</a:t>
            </a:r>
            <a:r>
              <a:rPr lang="nl-NL" dirty="0"/>
              <a:t> up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761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A3160-A78F-4B1E-BDE1-E0238BE9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Wat is er belangrijk aan deze user story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702EFCC-378C-4DA6-A462-A6B18F8B5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29" t="40851" r="37830" b="25769"/>
          <a:stretch/>
        </p:blipFill>
        <p:spPr>
          <a:xfrm>
            <a:off x="6476301" y="2487198"/>
            <a:ext cx="4320330" cy="2613308"/>
          </a:xfrm>
          <a:prstGeom prst="rect">
            <a:avLst/>
          </a:prstGeom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2977AA92-2E38-42DA-A38A-FE01F1170790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/>
              <a:t>Bekend spel</a:t>
            </a:r>
          </a:p>
          <a:p>
            <a:r>
              <a:rPr lang="nl-NL" dirty="0"/>
              <a:t>Scoorde hoog in de enquête</a:t>
            </a:r>
          </a:p>
          <a:p>
            <a:pPr marL="0" indent="0">
              <a:buFont typeface="Wingdings 3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834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03DE2-C809-4A40-A91A-A142F741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BADD4D-4B39-48A9-9CDA-C609659D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Playable</a:t>
            </a:r>
            <a:r>
              <a:rPr lang="nl-NL" dirty="0"/>
              <a:t> field</a:t>
            </a:r>
          </a:p>
          <a:p>
            <a:r>
              <a:rPr lang="nl-NL" dirty="0"/>
              <a:t>Walls</a:t>
            </a:r>
          </a:p>
          <a:p>
            <a:r>
              <a:rPr lang="nl-NL" dirty="0" err="1"/>
              <a:t>Snakehead</a:t>
            </a:r>
            <a:endParaRPr lang="nl-NL" dirty="0"/>
          </a:p>
          <a:p>
            <a:r>
              <a:rPr lang="nl-NL" dirty="0"/>
              <a:t>Fruit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4252F4D-2556-40CE-B8C9-402AD47E0DB7}"/>
              </a:ext>
            </a:extLst>
          </p:cNvPr>
          <p:cNvSpPr/>
          <p:nvPr/>
        </p:nvSpPr>
        <p:spPr>
          <a:xfrm>
            <a:off x="3305262" y="2052918"/>
            <a:ext cx="4244829" cy="40207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313A847-E123-42FA-9485-25AA3581C4B0}"/>
              </a:ext>
            </a:extLst>
          </p:cNvPr>
          <p:cNvSpPr/>
          <p:nvPr/>
        </p:nvSpPr>
        <p:spPr>
          <a:xfrm>
            <a:off x="3631733" y="2338636"/>
            <a:ext cx="3591885" cy="3449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2560CAF-754F-44A3-99E1-7E7664CB51CC}"/>
              </a:ext>
            </a:extLst>
          </p:cNvPr>
          <p:cNvSpPr/>
          <p:nvPr/>
        </p:nvSpPr>
        <p:spPr>
          <a:xfrm>
            <a:off x="5290446" y="386004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B5E63697-F695-48EA-9A99-1ED985321168}"/>
              </a:ext>
            </a:extLst>
          </p:cNvPr>
          <p:cNvCxnSpPr>
            <a:endCxn id="6" idx="1"/>
          </p:cNvCxnSpPr>
          <p:nvPr/>
        </p:nvCxnSpPr>
        <p:spPr>
          <a:xfrm>
            <a:off x="2978092" y="3103927"/>
            <a:ext cx="2312354" cy="83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D5FFCDE-D007-4CD9-8847-3C139949DBE5}"/>
              </a:ext>
            </a:extLst>
          </p:cNvPr>
          <p:cNvCxnSpPr/>
          <p:nvPr/>
        </p:nvCxnSpPr>
        <p:spPr>
          <a:xfrm>
            <a:off x="2223083" y="2683182"/>
            <a:ext cx="10821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FC015D03-B20E-40FB-A390-2B5B8769FF96}"/>
              </a:ext>
            </a:extLst>
          </p:cNvPr>
          <p:cNvCxnSpPr/>
          <p:nvPr/>
        </p:nvCxnSpPr>
        <p:spPr>
          <a:xfrm>
            <a:off x="3221372" y="2273417"/>
            <a:ext cx="1006679" cy="478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1F86E47A-819A-4625-AE7D-02ABB73B6CD4}"/>
              </a:ext>
            </a:extLst>
          </p:cNvPr>
          <p:cNvSpPr/>
          <p:nvPr/>
        </p:nvSpPr>
        <p:spPr>
          <a:xfrm>
            <a:off x="4075651" y="5027510"/>
            <a:ext cx="1524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95F9D397-FDF5-4409-86A8-7145ADDE1E0F}"/>
              </a:ext>
            </a:extLst>
          </p:cNvPr>
          <p:cNvCxnSpPr>
            <a:endCxn id="16" idx="1"/>
          </p:cNvCxnSpPr>
          <p:nvPr/>
        </p:nvCxnSpPr>
        <p:spPr>
          <a:xfrm>
            <a:off x="2080470" y="3520085"/>
            <a:ext cx="1995181" cy="1583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6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FF8A9-A184-4DF8-924C-AE808DFD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CA6D5-5083-4E00-9C10-48E09E28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451910" cy="4195481"/>
          </a:xfrm>
        </p:spPr>
        <p:txBody>
          <a:bodyPr/>
          <a:lstStyle/>
          <a:p>
            <a:r>
              <a:rPr lang="nl-NL" dirty="0"/>
              <a:t>Head </a:t>
            </a:r>
            <a:r>
              <a:rPr lang="nl-NL" dirty="0" err="1"/>
              <a:t>direction</a:t>
            </a:r>
            <a:r>
              <a:rPr lang="nl-NL" dirty="0"/>
              <a:t> check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6889B10-9D5E-4F0F-8D5D-1BE530803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7023" r="69037" b="37737"/>
          <a:stretch/>
        </p:blipFill>
        <p:spPr>
          <a:xfrm>
            <a:off x="562221" y="2499200"/>
            <a:ext cx="4135771" cy="2647681"/>
          </a:xfrm>
          <a:prstGeom prst="rect">
            <a:avLst/>
          </a:prstGeom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52EC918-947F-4A9D-97F9-5804E234B89B}"/>
              </a:ext>
            </a:extLst>
          </p:cNvPr>
          <p:cNvSpPr txBox="1">
            <a:spLocks/>
          </p:cNvSpPr>
          <p:nvPr/>
        </p:nvSpPr>
        <p:spPr>
          <a:xfrm>
            <a:off x="5767748" y="2052917"/>
            <a:ext cx="29150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/>
              <a:t>Move </a:t>
            </a:r>
            <a:r>
              <a:rPr lang="nl-NL" dirty="0" err="1"/>
              <a:t>head</a:t>
            </a:r>
            <a:endParaRPr lang="nl-NL" dirty="0"/>
          </a:p>
          <a:p>
            <a:r>
              <a:rPr lang="nl-NL" dirty="0"/>
              <a:t>Game over wanneer de muur word geraakt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3144B0F-4E85-4730-A5D6-836B44DB0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9" r="77569" b="19388"/>
          <a:stretch/>
        </p:blipFill>
        <p:spPr>
          <a:xfrm>
            <a:off x="8539993" y="2026764"/>
            <a:ext cx="2734811" cy="441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3486-3F5E-4873-B333-4831F55F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F2916C-C893-43A0-AEF0-698022A4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Snake</a:t>
            </a:r>
            <a:r>
              <a:rPr lang="nl-NL" dirty="0"/>
              <a:t> groeit bij het oppakken van fruit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F064BDA-C4FF-48D3-99CF-9A9C4C097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t="43792" r="72477" b="44710"/>
          <a:stretch/>
        </p:blipFill>
        <p:spPr>
          <a:xfrm>
            <a:off x="1613641" y="2707750"/>
            <a:ext cx="4601298" cy="11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63F25-AFE8-49AB-9804-59E05FFD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Testplan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94F6344-54DF-43BD-8EC0-C340AADF3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10" t="66619" r="54700" b="8365"/>
          <a:stretch/>
        </p:blipFill>
        <p:spPr>
          <a:xfrm>
            <a:off x="1417898" y="3923950"/>
            <a:ext cx="3731204" cy="157713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A61953D-960F-4D53-95D9-D5FF14A37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58" t="22019" r="12890" b="17798"/>
          <a:stretch/>
        </p:blipFill>
        <p:spPr>
          <a:xfrm>
            <a:off x="6627303" y="1510018"/>
            <a:ext cx="3993160" cy="412738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9983905-EEBC-440D-BA0C-965BA9C98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59" t="23242" r="10618" b="45442"/>
          <a:stretch/>
        </p:blipFill>
        <p:spPr>
          <a:xfrm>
            <a:off x="1233182" y="1510018"/>
            <a:ext cx="4269996" cy="21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93039-6B40-40FE-BD58-0874393A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Eind resultaat</a:t>
            </a:r>
          </a:p>
        </p:txBody>
      </p:sp>
      <p:pic>
        <p:nvPicPr>
          <p:cNvPr id="4" name="Onlinemedia 3" title="Scalable Games">
            <a:hlinkClick r:id="" action="ppaction://media"/>
            <a:extLst>
              <a:ext uri="{FF2B5EF4-FFF2-40B4-BE49-F238E27FC236}">
                <a16:creationId xmlns:a16="http://schemas.microsoft.com/office/drawing/2014/main" id="{4A2169F6-5363-4B84-860B-BBA4B53B644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8125" y="2052638"/>
            <a:ext cx="559911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90</Words>
  <Application>Microsoft Office PowerPoint</Application>
  <PresentationFormat>Breedbeeld</PresentationFormat>
  <Paragraphs>24</Paragraphs>
  <Slides>8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User story demo</vt:lpstr>
      <vt:lpstr>De user story die word behandeld</vt:lpstr>
      <vt:lpstr>Wat is er belangrijk aan deze user story</vt:lpstr>
      <vt:lpstr>Design</vt:lpstr>
      <vt:lpstr>De Code</vt:lpstr>
      <vt:lpstr>De Code</vt:lpstr>
      <vt:lpstr>Testplan</vt:lpstr>
      <vt:lpstr>Eind resultaat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 demo</dc:title>
  <dc:creator>Andre .</dc:creator>
  <cp:lastModifiedBy>Andre .</cp:lastModifiedBy>
  <cp:revision>8</cp:revision>
  <dcterms:created xsi:type="dcterms:W3CDTF">2019-06-24T07:30:25Z</dcterms:created>
  <dcterms:modified xsi:type="dcterms:W3CDTF">2019-06-24T12:11:15Z</dcterms:modified>
</cp:coreProperties>
</file>