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6854882-E6AD-4551-AB24-C4193D339F48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4C8A-05AE-456D-98B4-8383F5B4F12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882-E6AD-4551-AB24-C4193D339F48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4C8A-05AE-456D-98B4-8383F5B4F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97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882-E6AD-4551-AB24-C4193D339F48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4C8A-05AE-456D-98B4-8383F5B4F12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5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882-E6AD-4551-AB24-C4193D339F48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4C8A-05AE-456D-98B4-8383F5B4F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61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882-E6AD-4551-AB24-C4193D339F48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4C8A-05AE-456D-98B4-8383F5B4F12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8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882-E6AD-4551-AB24-C4193D339F48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4C8A-05AE-456D-98B4-8383F5B4F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3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882-E6AD-4551-AB24-C4193D339F48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4C8A-05AE-456D-98B4-8383F5B4F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0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882-E6AD-4551-AB24-C4193D339F48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4C8A-05AE-456D-98B4-8383F5B4F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54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882-E6AD-4551-AB24-C4193D339F48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4C8A-05AE-456D-98B4-8383F5B4F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87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882-E6AD-4551-AB24-C4193D339F48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4C8A-05AE-456D-98B4-8383F5B4F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88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882-E6AD-4551-AB24-C4193D339F48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4C8A-05AE-456D-98B4-8383F5B4F12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1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854882-E6AD-4551-AB24-C4193D339F48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B24C8A-05AE-456D-98B4-8383F5B4F12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2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FBF64-008C-1FE5-59BB-6D5F6A29F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Приготовление итальянской пиццы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B82828-AB57-A902-6542-D2C866067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Иванников А.С. ИКБО-25-22</a:t>
            </a:r>
          </a:p>
        </p:txBody>
      </p:sp>
    </p:spTree>
    <p:extLst>
      <p:ext uri="{BB962C8B-B14F-4D97-AF65-F5344CB8AC3E}">
        <p14:creationId xmlns:p14="http://schemas.microsoft.com/office/powerpoint/2010/main" val="25621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41349-05B2-C109-4E1F-DECE2317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Зона ответственности шеф-повара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27B00-215A-471D-2146-3C885E4D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Передача заказа повару </a:t>
            </a:r>
          </a:p>
          <a:p>
            <a:r>
              <a:rPr lang="ru-RU" dirty="0"/>
              <a:t>Контроль процесса приготовления блюда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FB6B14-A482-ECA4-ED1E-E2A8EA3D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3" y="3561972"/>
            <a:ext cx="10919534" cy="15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8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E12D4-336E-A20E-96DE-F32ACE8C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Зона ответственности повара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3989B3-9A9D-D2CA-FB83-FB8D4049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Формирование перечня </a:t>
            </a:r>
            <a:r>
              <a:rPr lang="ru-RU" dirty="0" err="1"/>
              <a:t>ингридиентов</a:t>
            </a:r>
            <a:endParaRPr lang="ru-RU" dirty="0"/>
          </a:p>
          <a:p>
            <a:r>
              <a:rPr lang="ru-RU" dirty="0"/>
              <a:t>Подготовка основы для пиццы (раскатка теста, обработка томатной пастой, формирование края)</a:t>
            </a:r>
          </a:p>
          <a:p>
            <a:r>
              <a:rPr lang="ru-RU" dirty="0"/>
              <a:t>Размещение ингредиентов на корже</a:t>
            </a:r>
          </a:p>
          <a:p>
            <a:r>
              <a:rPr lang="ru-RU" dirty="0"/>
              <a:t>Размещение заготовки в печи</a:t>
            </a:r>
          </a:p>
          <a:p>
            <a:r>
              <a:rPr lang="ru-RU" dirty="0"/>
              <a:t>Доставание из печи и сервировка готового блюда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E9D3E7-DDBA-EE1D-5720-01ADD24D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5049736"/>
            <a:ext cx="11088210" cy="15572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B45D54-EEB3-3520-CB1F-930903FC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3127434"/>
            <a:ext cx="4396178" cy="14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533D7-F155-BEBA-CA74-FCCCA42E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Зона ответственности помощника повара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B5F01-6E32-D7C1-7082-61BF7F4C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Подготовка </a:t>
            </a:r>
            <a:r>
              <a:rPr lang="ru-RU" dirty="0" err="1"/>
              <a:t>ингридиентов</a:t>
            </a:r>
            <a:r>
              <a:rPr lang="ru-RU" dirty="0"/>
              <a:t> (ветчины, сыра, грибов и зелени)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B640F6-09BC-5648-41A2-601B7984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" y="2844177"/>
            <a:ext cx="10502283" cy="13899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9125A1-3490-67AF-1AD9-34D04CA7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8" y="4297680"/>
            <a:ext cx="7461820" cy="219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0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7DBD5-D1F9-4AE1-9425-89CC6F3E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Итоговая диаграмма процесса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7C618-FD20-95FE-CF8F-7A0E5CBD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C34361-4895-5433-9922-50F4E123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6" y="1969925"/>
            <a:ext cx="9720072" cy="357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1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</TotalTime>
  <Words>73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Интеграл</vt:lpstr>
      <vt:lpstr>Приготовление итальянской пиццы</vt:lpstr>
      <vt:lpstr>Зона ответственности шеф-повара</vt:lpstr>
      <vt:lpstr>Зона ответственности повара</vt:lpstr>
      <vt:lpstr>Зона ответственности помощника повара</vt:lpstr>
      <vt:lpstr>Итоговая диаграмма процесса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Приготовление итальянской пиццы</dc:title>
  <dc:creator>Андрей Иванников</dc:creator>
  <cp:lastModifiedBy>Андрей Иванников</cp:lastModifiedBy>
  <cp:revision>1</cp:revision>
  <dcterms:created xsi:type="dcterms:W3CDTF">2024-11-06T10:50:05Z</dcterms:created>
  <dcterms:modified xsi:type="dcterms:W3CDTF">2024-11-06T11:00:24Z</dcterms:modified>
</cp:coreProperties>
</file>