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3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9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8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2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3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8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7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5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3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C41DA5-6DB3-4169-B482-C04777ABF8A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3EBF99-F3C2-45CD-9CEB-46FAC5A94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6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830D-A50D-AD02-B76F-F3FBC5C65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Заказ платья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C34FB2-7FFE-FB5D-4018-D2766455B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Моделирование бизнес-процесса внутри ателье</a:t>
            </a:r>
          </a:p>
          <a:p>
            <a:r>
              <a:rPr lang="ru-RU" dirty="0"/>
              <a:t>Иванников А.С. ИКБО-25-22</a:t>
            </a:r>
          </a:p>
        </p:txBody>
      </p:sp>
    </p:spTree>
    <p:extLst>
      <p:ext uri="{BB962C8B-B14F-4D97-AF65-F5344CB8AC3E}">
        <p14:creationId xmlns:p14="http://schemas.microsoft.com/office/powerpoint/2010/main" val="8032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BC296-C492-2901-2E68-5EC6140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Сторона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BB87D-B8C1-4060-B6E9-56598AAD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Клиент формирует заявку и отправляет ее в ателье. После рассматривает ТЗ и согласовывает его, затем оплачивает заказ и принимает заказ. В случае удовлетворенности он может отправить отзыв в ателье (опционально)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D6E1D1-513F-38D5-5EF2-BDB0819D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3" y="4460873"/>
            <a:ext cx="10478611" cy="14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0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146DC-E1A8-2E37-1D5A-D8215E6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Сторона администратора ателье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C0D8C-831C-383C-6408-DF7D61F2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Администратор принимает заявку, формирует ТЗ и заказ-наряд, согласовывает их с заказчиком, контролирует качество и передает заказ клиенту. Также, в случае получения отзыва, он добавляет заказ в портфолио ателье.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B8DBC8-A782-AA98-96EE-81233A0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6" y="4216400"/>
            <a:ext cx="10644326" cy="12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ECF60-A4B4-FE01-CF18-FF7B951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Сторона сотрудника(швеи)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CB205-C106-AB39-7A87-6FBA270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Швея же равномерно выполняет работу, включая изготовление платья и его украшение. Затем передает администрации заказ. Также переделывает заказ, если качество не устроило администратора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7AECD8-26BC-CF45-482B-8CB93F53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03" y="3993382"/>
            <a:ext cx="5735391" cy="20020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D73491-687C-2C83-D77E-A9E7F5C7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45" y="4308600"/>
            <a:ext cx="3733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F9BE-7B75-D29E-E519-80334852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подпроцесс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05275-B46C-14DC-1F0A-7E301518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Итоговый подпроцесс предприятия на ваших экранах. 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00C15-6480-39AC-A3C3-2F27435F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39" y="3429000"/>
            <a:ext cx="7253057" cy="25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132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Garamond</vt:lpstr>
      <vt:lpstr>Helvetica</vt:lpstr>
      <vt:lpstr>Натуральные материалы</vt:lpstr>
      <vt:lpstr>Заказ платья</vt:lpstr>
      <vt:lpstr>Сторона клиента</vt:lpstr>
      <vt:lpstr>Сторона администратора ателье</vt:lpstr>
      <vt:lpstr>Сторона сотрудника(швеи)</vt:lpstr>
      <vt:lpstr>Итоговый подпроцесс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Заказ платья</dc:title>
  <dc:creator>Андрей Иванников</dc:creator>
  <cp:lastModifiedBy>Андрей Иванников</cp:lastModifiedBy>
  <cp:revision>1</cp:revision>
  <dcterms:created xsi:type="dcterms:W3CDTF">2024-11-13T09:52:35Z</dcterms:created>
  <dcterms:modified xsi:type="dcterms:W3CDTF">2024-11-13T10:21:46Z</dcterms:modified>
</cp:coreProperties>
</file>